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77" r:id="rId3"/>
    <p:sldId id="278" r:id="rId4"/>
    <p:sldId id="293" r:id="rId5"/>
    <p:sldId id="280" r:id="rId6"/>
    <p:sldId id="281" r:id="rId7"/>
    <p:sldId id="282" r:id="rId8"/>
    <p:sldId id="283" r:id="rId9"/>
    <p:sldId id="284" r:id="rId10"/>
    <p:sldId id="298" r:id="rId11"/>
    <p:sldId id="275" r:id="rId12"/>
    <p:sldId id="286" r:id="rId13"/>
    <p:sldId id="287" r:id="rId14"/>
    <p:sldId id="288" r:id="rId15"/>
    <p:sldId id="289" r:id="rId16"/>
    <p:sldId id="290" r:id="rId17"/>
    <p:sldId id="301" r:id="rId1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4" autoAdjust="0"/>
    <p:restoredTop sz="94660" autoAdjust="0"/>
  </p:normalViewPr>
  <p:slideViewPr>
    <p:cSldViewPr>
      <p:cViewPr varScale="1">
        <p:scale>
          <a:sx n="79" d="100"/>
          <a:sy n="79" d="100"/>
        </p:scale>
        <p:origin x="54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  <p:pic>
        <p:nvPicPr>
          <p:cNvPr id="200" name="Patch 2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9804400" y="8140700"/>
            <a:ext cx="61468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496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137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08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  <p:pic>
        <p:nvPicPr>
          <p:cNvPr id="120" name="TextPatch"/>
          <p:cNvPicPr>
            <a:picLocks noChangeAspect="1"/>
          </p:cNvPicPr>
          <p:nvPr/>
        </p:nvPicPr>
        <p:blipFill>
          <a:blip r:embed="rId2"/>
          <a:srcRect l="7813" t="42437" r="70313" b="53081"/>
          <a:stretch>
            <a:fillRect/>
          </a:stretch>
        </p:blipFill>
        <p:spPr>
          <a:xfrm>
            <a:off x="11328400" y="3886200"/>
            <a:ext cx="3556000" cy="406400"/>
          </a:xfrm>
          <a:prstGeom prst="rect">
            <a:avLst/>
          </a:prstGeom>
        </p:spPr>
      </p:pic>
      <p:sp>
        <p:nvSpPr>
          <p:cNvPr id="121" name="FixText"/>
          <p:cNvSpPr txBox="1"/>
          <p:nvPr/>
        </p:nvSpPr>
        <p:spPr>
          <a:xfrm>
            <a:off x="11214100" y="38608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hu-HU" sz="2700" b="1" dirty="0">
                <a:solidFill>
                  <a:srgbClr val="FFFFFF"/>
                </a:solidFill>
                <a:latin typeface="Arial"/>
              </a:rPr>
              <a:t>catch-all szabály</a:t>
            </a:r>
          </a:p>
        </p:txBody>
      </p:sp>
    </p:spTree>
    <p:extLst>
      <p:ext uri="{BB962C8B-B14F-4D97-AF65-F5344CB8AC3E}">
        <p14:creationId xmlns:p14="http://schemas.microsoft.com/office/powerpoint/2010/main" val="745882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4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47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122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79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657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  <p:sp>
        <p:nvSpPr>
          <p:cNvPr id="130" name="WordPatch"/>
          <p:cNvSpPr/>
          <p:nvPr/>
        </p:nvSpPr>
        <p:spPr>
          <a:xfrm>
            <a:off x="9017000" y="5854700"/>
            <a:ext cx="5816600" cy="419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/>
          <a:lstStyle/>
          <a:p>
            <a:endParaRPr lang="hu-HU"/>
          </a:p>
        </p:txBody>
      </p:sp>
      <p:sp>
        <p:nvSpPr>
          <p:cNvPr id="131" name="WordFix"/>
          <p:cNvSpPr txBox="1"/>
          <p:nvPr/>
        </p:nvSpPr>
        <p:spPr>
          <a:xfrm>
            <a:off x="9093200" y="5854700"/>
            <a:ext cx="5715000" cy="4191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>
            <a:noAutofit/>
          </a:bodyPr>
          <a:lstStyle/>
          <a:p>
            <a:pPr algn="l"/>
            <a:r>
              <a:rPr lang="hu-HU" sz="1800" dirty="0">
                <a:solidFill>
                  <a:srgbClr val="14161C"/>
                </a:solidFill>
                <a:latin typeface="Arial"/>
              </a:rPr>
              <a:t>– A szervezeti felelősségvállalás és a vezetői döntés.</a:t>
            </a:r>
          </a:p>
        </p:txBody>
      </p:sp>
    </p:spTree>
    <p:extLst>
      <p:ext uri="{BB962C8B-B14F-4D97-AF65-F5344CB8AC3E}">
        <p14:creationId xmlns:p14="http://schemas.microsoft.com/office/powerpoint/2010/main" val="4260026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861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917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638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005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240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074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9" name="Patch"/>
          <p:cNvPicPr>
            <a:picLocks noChangeAspect="1"/>
          </p:cNvPicPr>
          <p:nvPr/>
        </p:nvPicPr>
        <p:blipFill>
          <a:blip r:embed="rId2"/>
          <a:srcRect l="78125" t="95238" r="11719"/>
          <a:stretch>
            <a:fillRect/>
          </a:stretch>
        </p:blipFill>
        <p:spPr>
          <a:xfrm>
            <a:off x="14605000" y="8674100"/>
            <a:ext cx="1651000" cy="431800"/>
          </a:xfrm>
          <a:prstGeom prst="rect">
            <a:avLst/>
          </a:prstGeom>
        </p:spPr>
      </p:pic>
      <p:pic>
        <p:nvPicPr>
          <p:cNvPr id="201" name="Patch 3"/>
          <p:cNvPicPr>
            <a:picLocks noChangeAspect="1"/>
          </p:cNvPicPr>
          <p:nvPr/>
        </p:nvPicPr>
        <p:blipFill>
          <a:blip r:embed="rId2"/>
          <a:srcRect l="9844" t="85294" r="78750" b="10924"/>
          <a:stretch>
            <a:fillRect/>
          </a:stretch>
        </p:blipFill>
        <p:spPr>
          <a:xfrm>
            <a:off x="1600200" y="8178800"/>
            <a:ext cx="1854200" cy="342900"/>
          </a:xfrm>
          <a:prstGeom prst="rect">
            <a:avLst/>
          </a:prstGeom>
        </p:spPr>
      </p:pic>
      <p:pic>
        <p:nvPicPr>
          <p:cNvPr id="202" name="Patch 4"/>
          <p:cNvPicPr>
            <a:picLocks noChangeAspect="1"/>
          </p:cNvPicPr>
          <p:nvPr/>
        </p:nvPicPr>
        <p:blipFill>
          <a:blip r:embed="rId2"/>
          <a:srcRect l="3516" t="85014" r="83203" b="11625"/>
          <a:stretch>
            <a:fillRect/>
          </a:stretch>
        </p:blipFill>
        <p:spPr>
          <a:xfrm>
            <a:off x="571500" y="8496300"/>
            <a:ext cx="21590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872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086B88D-9358-EC48-8261-2363367095B3}">
  <we:reference id="wa200010725" version="1.0.0.1" store="hu-HU" storeType="OMEX"/>
  <we:alternateReferences>
    <we:reference id="wa200010725" version="1.0.0.1" store="wa200010725" storeType="OMEX"/>
  </we:alternateReferences>
  <we:properties>
    <we:property name="claude.fileId" value="&quot;1135e203-c6ed-4524-98b9-2d8f35aabdc6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11</Words>
  <Application>Microsoft Office PowerPoint</Application>
  <PresentationFormat>Egyéni</PresentationFormat>
  <Paragraphs>2</Paragraphs>
  <Slides>17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Új Andrea Ibolya (CAMPUS)</dc:creator>
  <cp:keywords/>
  <dc:description/>
  <cp:lastModifiedBy>Új Andrea Ibolya (CAMPUS)</cp:lastModifiedBy>
  <cp:revision>5</cp:revision>
  <dcterms:created xsi:type="dcterms:W3CDTF">2006-08-16T00:00:00Z</dcterms:created>
  <dcterms:modified xsi:type="dcterms:W3CDTF">2026-07-15T12:40:42Z</dcterms:modified>
  <cp:category/>
</cp:coreProperties>
</file>