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4"/>
  </p:sldMasterIdLst>
  <p:notesMasterIdLst>
    <p:notesMasterId r:id="rId14"/>
  </p:notesMasterIdLst>
  <p:handoutMasterIdLst>
    <p:handoutMasterId r:id="rId15"/>
  </p:handoutMasterIdLst>
  <p:sldIdLst>
    <p:sldId id="272" r:id="rId5"/>
    <p:sldId id="282" r:id="rId6"/>
    <p:sldId id="289" r:id="rId7"/>
    <p:sldId id="283" r:id="rId8"/>
    <p:sldId id="288" r:id="rId9"/>
    <p:sldId id="284" r:id="rId10"/>
    <p:sldId id="286" r:id="rId11"/>
    <p:sldId id="290" r:id="rId12"/>
    <p:sldId id="271" r:id="rId13"/>
  </p:sldIdLst>
  <p:sldSz cx="12192000" cy="685800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Szerző" initials="A" userId="Author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42F62"/>
    <a:srgbClr val="BBB28B"/>
    <a:srgbClr val="EDE0CF"/>
    <a:srgbClr val="F0ECE2"/>
    <a:srgbClr val="E5E0D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897D1C3-C307-4607-8427-A8FE0B598C17}" v="1" dt="2026-07-14T12:53:20.45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Közepesen sötét stílus 2 – 1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Közepesen sötét stílus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3B4B98B0-60AC-42C2-AFA5-B58CD77FA1E5}" styleName="Világos stílus 1 – 1. jelölőszín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C083E6E3-FA7D-4D7B-A595-EF9225AFEA82}" styleName="Világos stílus 1 – 3. jelölőszín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5940675A-B579-460E-94D1-54222C63F5DA}" styleName="Nincs stílus, csak rács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Stílus és rács nélkül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7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microsoft.com/office/2018/10/relationships/authors" Target="author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3459844-7709-4AD2-9939-9A496319F2C7}" type="doc">
      <dgm:prSet loTypeId="urn:microsoft.com/office/officeart/2005/8/layout/vList5" loCatId="list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hu-HU"/>
        </a:p>
      </dgm:t>
    </dgm:pt>
    <dgm:pt modelId="{FC9FE915-4C32-4B9A-BB88-ADF9ED39B9F3}">
      <dgm:prSet phldrT="[Szöveg]" phldr="0"/>
      <dgm:spPr/>
      <dgm:t>
        <a:bodyPr vert="vert270"/>
        <a:lstStyle/>
        <a:p>
          <a:r>
            <a:rPr lang="hu-HU" dirty="0"/>
            <a:t>Záróvizsgák</a:t>
          </a:r>
        </a:p>
      </dgm:t>
    </dgm:pt>
    <dgm:pt modelId="{FAE94F09-C719-4CFB-A2E3-265B3AA1734B}" type="parTrans" cxnId="{5397C092-C454-497F-9762-677014FF28CF}">
      <dgm:prSet/>
      <dgm:spPr/>
      <dgm:t>
        <a:bodyPr/>
        <a:lstStyle/>
        <a:p>
          <a:endParaRPr lang="hu-HU"/>
        </a:p>
      </dgm:t>
    </dgm:pt>
    <dgm:pt modelId="{FB20952D-F8D1-4BD3-9034-B689E82699F6}" type="sibTrans" cxnId="{5397C092-C454-497F-9762-677014FF28CF}">
      <dgm:prSet/>
      <dgm:spPr/>
      <dgm:t>
        <a:bodyPr/>
        <a:lstStyle/>
        <a:p>
          <a:endParaRPr lang="hu-HU"/>
        </a:p>
      </dgm:t>
    </dgm:pt>
    <dgm:pt modelId="{8A154F47-2173-4C05-BB97-1556E4524A10}">
      <dgm:prSet phldrT="[Szöveg]" phldr="0"/>
      <dgm:spPr/>
      <dgm:t>
        <a:bodyPr/>
        <a:lstStyle/>
        <a:p>
          <a:r>
            <a:rPr lang="hu-HU" dirty="0"/>
            <a:t>Egyedi elektronikus kérdésbank (&gt; 5000 kérdés)</a:t>
          </a:r>
        </a:p>
      </dgm:t>
    </dgm:pt>
    <dgm:pt modelId="{C3DEFC5A-D962-40A8-8EF2-4F4142EB1DBC}" type="parTrans" cxnId="{E3059D3E-7E1A-43DA-AA42-5B2EA0F865AB}">
      <dgm:prSet/>
      <dgm:spPr/>
      <dgm:t>
        <a:bodyPr/>
        <a:lstStyle/>
        <a:p>
          <a:endParaRPr lang="hu-HU"/>
        </a:p>
      </dgm:t>
    </dgm:pt>
    <dgm:pt modelId="{61BD9DF6-BCB5-4107-8DAA-42A113032B08}" type="sibTrans" cxnId="{E3059D3E-7E1A-43DA-AA42-5B2EA0F865AB}">
      <dgm:prSet/>
      <dgm:spPr/>
      <dgm:t>
        <a:bodyPr/>
        <a:lstStyle/>
        <a:p>
          <a:endParaRPr lang="hu-HU"/>
        </a:p>
      </dgm:t>
    </dgm:pt>
    <dgm:pt modelId="{96575142-F3A7-4D4C-91E5-23665F66E72E}">
      <dgm:prSet phldrT="[Szöveg]" phldr="0"/>
      <dgm:spPr/>
      <dgm:t>
        <a:bodyPr/>
        <a:lstStyle/>
        <a:p>
          <a:r>
            <a:rPr lang="hu-HU" dirty="0"/>
            <a:t>Egyedi webes gyakorló</a:t>
          </a:r>
        </a:p>
      </dgm:t>
    </dgm:pt>
    <dgm:pt modelId="{5A5FB487-9248-422D-984C-D059DD10810D}" type="parTrans" cxnId="{82C9749B-C03D-4695-9125-8E6BBFA0DB48}">
      <dgm:prSet/>
      <dgm:spPr/>
      <dgm:t>
        <a:bodyPr/>
        <a:lstStyle/>
        <a:p>
          <a:endParaRPr lang="hu-HU"/>
        </a:p>
      </dgm:t>
    </dgm:pt>
    <dgm:pt modelId="{13A3CAC4-A87B-4CF4-A233-1C25E38F5B09}" type="sibTrans" cxnId="{82C9749B-C03D-4695-9125-8E6BBFA0DB48}">
      <dgm:prSet/>
      <dgm:spPr/>
      <dgm:t>
        <a:bodyPr/>
        <a:lstStyle/>
        <a:p>
          <a:endParaRPr lang="hu-HU"/>
        </a:p>
      </dgm:t>
    </dgm:pt>
    <dgm:pt modelId="{DD7C9689-EC26-4724-927E-EB8B0ADCDC51}">
      <dgm:prSet phldrT="[Szöveg]" phldr="0"/>
      <dgm:spPr/>
      <dgm:t>
        <a:bodyPr/>
        <a:lstStyle/>
        <a:p>
          <a:r>
            <a:rPr lang="hu-HU" dirty="0"/>
            <a:t>Egyedi webes vizsgáztató kis létszámra tesztelve</a:t>
          </a:r>
        </a:p>
      </dgm:t>
    </dgm:pt>
    <dgm:pt modelId="{ADBE6A76-985F-4535-8538-CA5D1283FD88}" type="parTrans" cxnId="{9806510B-E69F-4754-9E7D-1AA7BF90C47C}">
      <dgm:prSet/>
      <dgm:spPr/>
      <dgm:t>
        <a:bodyPr/>
        <a:lstStyle/>
        <a:p>
          <a:endParaRPr lang="hu-HU"/>
        </a:p>
      </dgm:t>
    </dgm:pt>
    <dgm:pt modelId="{9CB667EC-B507-4E6E-878B-F57F90074605}" type="sibTrans" cxnId="{9806510B-E69F-4754-9E7D-1AA7BF90C47C}">
      <dgm:prSet/>
      <dgm:spPr/>
      <dgm:t>
        <a:bodyPr/>
        <a:lstStyle/>
        <a:p>
          <a:endParaRPr lang="hu-HU"/>
        </a:p>
      </dgm:t>
    </dgm:pt>
    <dgm:pt modelId="{B8CB3B40-B306-4BC9-8369-AD0973839273}">
      <dgm:prSet phldrT="[Szöveg]" phldr="0"/>
      <dgm:spPr/>
      <dgm:t>
        <a:bodyPr vert="vert270"/>
        <a:lstStyle/>
        <a:p>
          <a:r>
            <a:rPr lang="hu-HU" dirty="0"/>
            <a:t>Évközi vizsgák</a:t>
          </a:r>
        </a:p>
      </dgm:t>
    </dgm:pt>
    <dgm:pt modelId="{2F9E4A8E-230D-44DA-A4EE-54634A3A5CF2}" type="parTrans" cxnId="{EC3E997F-ACE1-4219-B8EE-2F60DBE97FB9}">
      <dgm:prSet/>
      <dgm:spPr/>
      <dgm:t>
        <a:bodyPr/>
        <a:lstStyle/>
        <a:p>
          <a:endParaRPr lang="hu-HU"/>
        </a:p>
      </dgm:t>
    </dgm:pt>
    <dgm:pt modelId="{48FB7707-5080-4761-BC0C-4E1D0536312E}" type="sibTrans" cxnId="{EC3E997F-ACE1-4219-B8EE-2F60DBE97FB9}">
      <dgm:prSet/>
      <dgm:spPr/>
      <dgm:t>
        <a:bodyPr/>
        <a:lstStyle/>
        <a:p>
          <a:endParaRPr lang="hu-HU"/>
        </a:p>
      </dgm:t>
    </dgm:pt>
    <dgm:pt modelId="{E385C94D-718D-4584-9226-F3E099536800}">
      <dgm:prSet phldrT="[Szöveg]" phldr="0"/>
      <dgm:spPr/>
      <dgm:t>
        <a:bodyPr/>
        <a:lstStyle/>
        <a:p>
          <a:r>
            <a:rPr lang="hu-HU" dirty="0"/>
            <a:t>Jellemzően kis létszám, időben elosztott </a:t>
          </a:r>
        </a:p>
      </dgm:t>
    </dgm:pt>
    <dgm:pt modelId="{ABC3F67F-6790-468B-A2C3-55B2BD52580A}" type="parTrans" cxnId="{1048EB6A-5486-47C6-9DFE-F19FCD668A06}">
      <dgm:prSet/>
      <dgm:spPr/>
      <dgm:t>
        <a:bodyPr/>
        <a:lstStyle/>
        <a:p>
          <a:endParaRPr lang="hu-HU"/>
        </a:p>
      </dgm:t>
    </dgm:pt>
    <dgm:pt modelId="{4CFD13D1-973C-4EC7-9575-C5E48310175E}" type="sibTrans" cxnId="{1048EB6A-5486-47C6-9DFE-F19FCD668A06}">
      <dgm:prSet/>
      <dgm:spPr/>
      <dgm:t>
        <a:bodyPr/>
        <a:lstStyle/>
        <a:p>
          <a:endParaRPr lang="hu-HU"/>
        </a:p>
      </dgm:t>
    </dgm:pt>
    <dgm:pt modelId="{F837F019-6B4D-4327-A1F2-75E637C04A25}">
      <dgm:prSet phldrT="[Szöveg]" phldr="0"/>
      <dgm:spPr/>
      <dgm:t>
        <a:bodyPr/>
        <a:lstStyle/>
        <a:p>
          <a:r>
            <a:rPr lang="hu-HU" dirty="0" err="1"/>
            <a:t>Moodle</a:t>
          </a:r>
          <a:endParaRPr lang="hu-HU" dirty="0"/>
        </a:p>
      </dgm:t>
    </dgm:pt>
    <dgm:pt modelId="{C03AFD01-0130-4C21-8348-3B0B37D32DE7}" type="parTrans" cxnId="{8903C501-9494-4A65-A204-C5D788EED06B}">
      <dgm:prSet/>
      <dgm:spPr/>
      <dgm:t>
        <a:bodyPr/>
        <a:lstStyle/>
        <a:p>
          <a:endParaRPr lang="hu-HU"/>
        </a:p>
      </dgm:t>
    </dgm:pt>
    <dgm:pt modelId="{88ED86C4-1150-49D2-9770-1FD8F6688AA6}" type="sibTrans" cxnId="{8903C501-9494-4A65-A204-C5D788EED06B}">
      <dgm:prSet/>
      <dgm:spPr/>
      <dgm:t>
        <a:bodyPr/>
        <a:lstStyle/>
        <a:p>
          <a:endParaRPr lang="hu-HU"/>
        </a:p>
      </dgm:t>
    </dgm:pt>
    <dgm:pt modelId="{9208D2C1-FBE8-4F15-829A-2789AEDE4A46}">
      <dgm:prSet phldrT="[Szöveg]" phldr="0"/>
      <dgm:spPr/>
      <dgm:t>
        <a:bodyPr/>
        <a:lstStyle/>
        <a:p>
          <a:r>
            <a:rPr lang="hu-HU" dirty="0"/>
            <a:t>Nincs </a:t>
          </a:r>
          <a:r>
            <a:rPr lang="hu-HU" dirty="0" err="1"/>
            <a:t>Neptun</a:t>
          </a:r>
          <a:r>
            <a:rPr lang="hu-HU" dirty="0"/>
            <a:t> integráció</a:t>
          </a:r>
        </a:p>
      </dgm:t>
    </dgm:pt>
    <dgm:pt modelId="{96B1B5B8-3E97-4A6A-987D-874930428727}" type="parTrans" cxnId="{B7C52C54-33A0-4E4B-B3BF-63FD989527AA}">
      <dgm:prSet/>
      <dgm:spPr/>
      <dgm:t>
        <a:bodyPr/>
        <a:lstStyle/>
        <a:p>
          <a:endParaRPr lang="hu-HU"/>
        </a:p>
      </dgm:t>
    </dgm:pt>
    <dgm:pt modelId="{4D37A935-844B-4B74-9CD1-A4A3DFFCF124}" type="sibTrans" cxnId="{B7C52C54-33A0-4E4B-B3BF-63FD989527AA}">
      <dgm:prSet/>
      <dgm:spPr/>
      <dgm:t>
        <a:bodyPr/>
        <a:lstStyle/>
        <a:p>
          <a:endParaRPr lang="hu-HU"/>
        </a:p>
      </dgm:t>
    </dgm:pt>
    <dgm:pt modelId="{0B2E925A-6774-441D-885C-5277A7AF0180}">
      <dgm:prSet phldrT="[Szöveg]" phldr="0"/>
      <dgm:spPr/>
      <dgm:t>
        <a:bodyPr/>
        <a:lstStyle/>
        <a:p>
          <a:r>
            <a:rPr lang="hu-HU" dirty="0"/>
            <a:t>Nincs </a:t>
          </a:r>
          <a:r>
            <a:rPr lang="hu-HU" dirty="0" err="1"/>
            <a:t>Neptun</a:t>
          </a:r>
          <a:r>
            <a:rPr lang="hu-HU" dirty="0"/>
            <a:t> integráció</a:t>
          </a:r>
        </a:p>
      </dgm:t>
    </dgm:pt>
    <dgm:pt modelId="{A75A1420-75B1-47E3-BD10-98BC8DA4C11E}" type="parTrans" cxnId="{8B500C95-9FD8-4C56-8762-7C175DDC9890}">
      <dgm:prSet/>
      <dgm:spPr/>
      <dgm:t>
        <a:bodyPr/>
        <a:lstStyle/>
        <a:p>
          <a:endParaRPr lang="hu-HU"/>
        </a:p>
      </dgm:t>
    </dgm:pt>
    <dgm:pt modelId="{95E72D0E-4880-4125-A3AF-7C65FC20D34C}" type="sibTrans" cxnId="{8B500C95-9FD8-4C56-8762-7C175DDC9890}">
      <dgm:prSet/>
      <dgm:spPr/>
      <dgm:t>
        <a:bodyPr/>
        <a:lstStyle/>
        <a:p>
          <a:endParaRPr lang="hu-HU"/>
        </a:p>
      </dgm:t>
    </dgm:pt>
    <dgm:pt modelId="{53C7490F-EC10-4532-B06A-B4E1A5EFECA5}" type="pres">
      <dgm:prSet presAssocID="{73459844-7709-4AD2-9939-9A496319F2C7}" presName="Name0" presStyleCnt="0">
        <dgm:presLayoutVars>
          <dgm:dir/>
          <dgm:animLvl val="lvl"/>
          <dgm:resizeHandles val="exact"/>
        </dgm:presLayoutVars>
      </dgm:prSet>
      <dgm:spPr/>
    </dgm:pt>
    <dgm:pt modelId="{A4B77F72-BD75-4400-9302-AC1CA4B92276}" type="pres">
      <dgm:prSet presAssocID="{FC9FE915-4C32-4B9A-BB88-ADF9ED39B9F3}" presName="linNode" presStyleCnt="0"/>
      <dgm:spPr/>
    </dgm:pt>
    <dgm:pt modelId="{B7ED668E-598A-43F4-A089-A9F3688949BD}" type="pres">
      <dgm:prSet presAssocID="{FC9FE915-4C32-4B9A-BB88-ADF9ED39B9F3}" presName="parentText" presStyleLbl="node1" presStyleIdx="0" presStyleCnt="2">
        <dgm:presLayoutVars>
          <dgm:chMax val="1"/>
          <dgm:bulletEnabled val="1"/>
        </dgm:presLayoutVars>
      </dgm:prSet>
      <dgm:spPr/>
    </dgm:pt>
    <dgm:pt modelId="{668DC735-A17F-4F7F-B6F7-7FB8A9D40C92}" type="pres">
      <dgm:prSet presAssocID="{FC9FE915-4C32-4B9A-BB88-ADF9ED39B9F3}" presName="descendantText" presStyleLbl="alignAccFollowNode1" presStyleIdx="0" presStyleCnt="2">
        <dgm:presLayoutVars>
          <dgm:bulletEnabled val="1"/>
        </dgm:presLayoutVars>
      </dgm:prSet>
      <dgm:spPr/>
    </dgm:pt>
    <dgm:pt modelId="{BA0445BC-196F-450D-B61A-C12279C6D78C}" type="pres">
      <dgm:prSet presAssocID="{FB20952D-F8D1-4BD3-9034-B689E82699F6}" presName="sp" presStyleCnt="0"/>
      <dgm:spPr/>
    </dgm:pt>
    <dgm:pt modelId="{5EE28ACD-F2DE-4B28-838F-1F24CC41B7E0}" type="pres">
      <dgm:prSet presAssocID="{B8CB3B40-B306-4BC9-8369-AD0973839273}" presName="linNode" presStyleCnt="0"/>
      <dgm:spPr/>
    </dgm:pt>
    <dgm:pt modelId="{702D764F-8495-4C84-8AB7-6719707F797E}" type="pres">
      <dgm:prSet presAssocID="{B8CB3B40-B306-4BC9-8369-AD0973839273}" presName="parentText" presStyleLbl="node1" presStyleIdx="1" presStyleCnt="2">
        <dgm:presLayoutVars>
          <dgm:chMax val="1"/>
          <dgm:bulletEnabled val="1"/>
        </dgm:presLayoutVars>
      </dgm:prSet>
      <dgm:spPr/>
    </dgm:pt>
    <dgm:pt modelId="{F991C6D4-CB23-478F-ACDC-0103DF749CC2}" type="pres">
      <dgm:prSet presAssocID="{B8CB3B40-B306-4BC9-8369-AD0973839273}" presName="descendantText" presStyleLbl="alignAccFollowNode1" presStyleIdx="1" presStyleCnt="2">
        <dgm:presLayoutVars>
          <dgm:bulletEnabled val="1"/>
        </dgm:presLayoutVars>
      </dgm:prSet>
      <dgm:spPr/>
    </dgm:pt>
  </dgm:ptLst>
  <dgm:cxnLst>
    <dgm:cxn modelId="{8903C501-9494-4A65-A204-C5D788EED06B}" srcId="{B8CB3B40-B306-4BC9-8369-AD0973839273}" destId="{F837F019-6B4D-4327-A1F2-75E637C04A25}" srcOrd="1" destOrd="0" parTransId="{C03AFD01-0130-4C21-8348-3B0B37D32DE7}" sibTransId="{88ED86C4-1150-49D2-9770-1FD8F6688AA6}"/>
    <dgm:cxn modelId="{6EF10F05-2C96-4BFC-A4C6-116467FB7879}" type="presOf" srcId="{73459844-7709-4AD2-9939-9A496319F2C7}" destId="{53C7490F-EC10-4532-B06A-B4E1A5EFECA5}" srcOrd="0" destOrd="0" presId="urn:microsoft.com/office/officeart/2005/8/layout/vList5"/>
    <dgm:cxn modelId="{9806510B-E69F-4754-9E7D-1AA7BF90C47C}" srcId="{FC9FE915-4C32-4B9A-BB88-ADF9ED39B9F3}" destId="{DD7C9689-EC26-4724-927E-EB8B0ADCDC51}" srcOrd="2" destOrd="0" parTransId="{ADBE6A76-985F-4535-8538-CA5D1283FD88}" sibTransId="{9CB667EC-B507-4E6E-878B-F57F90074605}"/>
    <dgm:cxn modelId="{788C6111-2F3F-4794-BC70-B9625BBA3D0E}" type="presOf" srcId="{F837F019-6B4D-4327-A1F2-75E637C04A25}" destId="{F991C6D4-CB23-478F-ACDC-0103DF749CC2}" srcOrd="0" destOrd="1" presId="urn:microsoft.com/office/officeart/2005/8/layout/vList5"/>
    <dgm:cxn modelId="{E3059D3E-7E1A-43DA-AA42-5B2EA0F865AB}" srcId="{FC9FE915-4C32-4B9A-BB88-ADF9ED39B9F3}" destId="{8A154F47-2173-4C05-BB97-1556E4524A10}" srcOrd="0" destOrd="0" parTransId="{C3DEFC5A-D962-40A8-8EF2-4F4142EB1DBC}" sibTransId="{61BD9DF6-BCB5-4107-8DAA-42A113032B08}"/>
    <dgm:cxn modelId="{1048EB6A-5486-47C6-9DFE-F19FCD668A06}" srcId="{B8CB3B40-B306-4BC9-8369-AD0973839273}" destId="{E385C94D-718D-4584-9226-F3E099536800}" srcOrd="0" destOrd="0" parTransId="{ABC3F67F-6790-468B-A2C3-55B2BD52580A}" sibTransId="{4CFD13D1-973C-4EC7-9575-C5E48310175E}"/>
    <dgm:cxn modelId="{D194A650-49BE-4CD5-8F62-3A6AD9BEF37B}" type="presOf" srcId="{E385C94D-718D-4584-9226-F3E099536800}" destId="{F991C6D4-CB23-478F-ACDC-0103DF749CC2}" srcOrd="0" destOrd="0" presId="urn:microsoft.com/office/officeart/2005/8/layout/vList5"/>
    <dgm:cxn modelId="{B7C52C54-33A0-4E4B-B3BF-63FD989527AA}" srcId="{B8CB3B40-B306-4BC9-8369-AD0973839273}" destId="{9208D2C1-FBE8-4F15-829A-2789AEDE4A46}" srcOrd="2" destOrd="0" parTransId="{96B1B5B8-3E97-4A6A-987D-874930428727}" sibTransId="{4D37A935-844B-4B74-9CD1-A4A3DFFCF124}"/>
    <dgm:cxn modelId="{FE49577D-B7F7-4577-B674-88FE2EDBD833}" type="presOf" srcId="{B8CB3B40-B306-4BC9-8369-AD0973839273}" destId="{702D764F-8495-4C84-8AB7-6719707F797E}" srcOrd="0" destOrd="0" presId="urn:microsoft.com/office/officeart/2005/8/layout/vList5"/>
    <dgm:cxn modelId="{EC3E997F-ACE1-4219-B8EE-2F60DBE97FB9}" srcId="{73459844-7709-4AD2-9939-9A496319F2C7}" destId="{B8CB3B40-B306-4BC9-8369-AD0973839273}" srcOrd="1" destOrd="0" parTransId="{2F9E4A8E-230D-44DA-A4EE-54634A3A5CF2}" sibTransId="{48FB7707-5080-4761-BC0C-4E1D0536312E}"/>
    <dgm:cxn modelId="{BD701880-DC43-4ADF-AC46-F9BD1EE2376C}" type="presOf" srcId="{0B2E925A-6774-441D-885C-5277A7AF0180}" destId="{668DC735-A17F-4F7F-B6F7-7FB8A9D40C92}" srcOrd="0" destOrd="3" presId="urn:microsoft.com/office/officeart/2005/8/layout/vList5"/>
    <dgm:cxn modelId="{5397C092-C454-497F-9762-677014FF28CF}" srcId="{73459844-7709-4AD2-9939-9A496319F2C7}" destId="{FC9FE915-4C32-4B9A-BB88-ADF9ED39B9F3}" srcOrd="0" destOrd="0" parTransId="{FAE94F09-C719-4CFB-A2E3-265B3AA1734B}" sibTransId="{FB20952D-F8D1-4BD3-9034-B689E82699F6}"/>
    <dgm:cxn modelId="{8B500C95-9FD8-4C56-8762-7C175DDC9890}" srcId="{FC9FE915-4C32-4B9A-BB88-ADF9ED39B9F3}" destId="{0B2E925A-6774-441D-885C-5277A7AF0180}" srcOrd="3" destOrd="0" parTransId="{A75A1420-75B1-47E3-BD10-98BC8DA4C11E}" sibTransId="{95E72D0E-4880-4125-A3AF-7C65FC20D34C}"/>
    <dgm:cxn modelId="{E76BB098-0E75-42D1-B027-42C8BB36057F}" type="presOf" srcId="{96575142-F3A7-4D4C-91E5-23665F66E72E}" destId="{668DC735-A17F-4F7F-B6F7-7FB8A9D40C92}" srcOrd="0" destOrd="1" presId="urn:microsoft.com/office/officeart/2005/8/layout/vList5"/>
    <dgm:cxn modelId="{82C9749B-C03D-4695-9125-8E6BBFA0DB48}" srcId="{FC9FE915-4C32-4B9A-BB88-ADF9ED39B9F3}" destId="{96575142-F3A7-4D4C-91E5-23665F66E72E}" srcOrd="1" destOrd="0" parTransId="{5A5FB487-9248-422D-984C-D059DD10810D}" sibTransId="{13A3CAC4-A87B-4CF4-A233-1C25E38F5B09}"/>
    <dgm:cxn modelId="{2FFCCFBF-0070-467D-A3C3-43A51C97F121}" type="presOf" srcId="{FC9FE915-4C32-4B9A-BB88-ADF9ED39B9F3}" destId="{B7ED668E-598A-43F4-A089-A9F3688949BD}" srcOrd="0" destOrd="0" presId="urn:microsoft.com/office/officeart/2005/8/layout/vList5"/>
    <dgm:cxn modelId="{E64870CD-688E-411E-BDF1-BBF5659375D3}" type="presOf" srcId="{9208D2C1-FBE8-4F15-829A-2789AEDE4A46}" destId="{F991C6D4-CB23-478F-ACDC-0103DF749CC2}" srcOrd="0" destOrd="2" presId="urn:microsoft.com/office/officeart/2005/8/layout/vList5"/>
    <dgm:cxn modelId="{B98A72DA-4CBD-4E00-8B50-A2AAD00EE8B6}" type="presOf" srcId="{8A154F47-2173-4C05-BB97-1556E4524A10}" destId="{668DC735-A17F-4F7F-B6F7-7FB8A9D40C92}" srcOrd="0" destOrd="0" presId="urn:microsoft.com/office/officeart/2005/8/layout/vList5"/>
    <dgm:cxn modelId="{02CA29E5-C511-40D2-A71F-4CE96386FC7E}" type="presOf" srcId="{DD7C9689-EC26-4724-927E-EB8B0ADCDC51}" destId="{668DC735-A17F-4F7F-B6F7-7FB8A9D40C92}" srcOrd="0" destOrd="2" presId="urn:microsoft.com/office/officeart/2005/8/layout/vList5"/>
    <dgm:cxn modelId="{2BB01668-02F8-48C8-A669-756ED45631E9}" type="presParOf" srcId="{53C7490F-EC10-4532-B06A-B4E1A5EFECA5}" destId="{A4B77F72-BD75-4400-9302-AC1CA4B92276}" srcOrd="0" destOrd="0" presId="urn:microsoft.com/office/officeart/2005/8/layout/vList5"/>
    <dgm:cxn modelId="{83AC548C-8439-4860-B43B-F7743788E274}" type="presParOf" srcId="{A4B77F72-BD75-4400-9302-AC1CA4B92276}" destId="{B7ED668E-598A-43F4-A089-A9F3688949BD}" srcOrd="0" destOrd="0" presId="urn:microsoft.com/office/officeart/2005/8/layout/vList5"/>
    <dgm:cxn modelId="{7ADE97B1-A29D-4D7F-83D7-5F6B7B3B46D8}" type="presParOf" srcId="{A4B77F72-BD75-4400-9302-AC1CA4B92276}" destId="{668DC735-A17F-4F7F-B6F7-7FB8A9D40C92}" srcOrd="1" destOrd="0" presId="urn:microsoft.com/office/officeart/2005/8/layout/vList5"/>
    <dgm:cxn modelId="{73D6F418-DA07-46F5-A027-59D9D67CFCB4}" type="presParOf" srcId="{53C7490F-EC10-4532-B06A-B4E1A5EFECA5}" destId="{BA0445BC-196F-450D-B61A-C12279C6D78C}" srcOrd="1" destOrd="0" presId="urn:microsoft.com/office/officeart/2005/8/layout/vList5"/>
    <dgm:cxn modelId="{741B35EF-B7AE-4994-BED3-92EB9F2C02B7}" type="presParOf" srcId="{53C7490F-EC10-4532-B06A-B4E1A5EFECA5}" destId="{5EE28ACD-F2DE-4B28-838F-1F24CC41B7E0}" srcOrd="2" destOrd="0" presId="urn:microsoft.com/office/officeart/2005/8/layout/vList5"/>
    <dgm:cxn modelId="{F57C4BF2-00DB-429E-8BD9-1A8F5D6AF41D}" type="presParOf" srcId="{5EE28ACD-F2DE-4B28-838F-1F24CC41B7E0}" destId="{702D764F-8495-4C84-8AB7-6719707F797E}" srcOrd="0" destOrd="0" presId="urn:microsoft.com/office/officeart/2005/8/layout/vList5"/>
    <dgm:cxn modelId="{1B019E1B-9ABB-446F-BDFF-6CAAFF3EAF9C}" type="presParOf" srcId="{5EE28ACD-F2DE-4B28-838F-1F24CC41B7E0}" destId="{F991C6D4-CB23-478F-ACDC-0103DF749CC2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3459844-7709-4AD2-9939-9A496319F2C7}" type="doc">
      <dgm:prSet loTypeId="urn:microsoft.com/office/officeart/2005/8/layout/vList5" loCatId="list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hu-HU"/>
        </a:p>
      </dgm:t>
    </dgm:pt>
    <dgm:pt modelId="{FC9FE915-4C32-4B9A-BB88-ADF9ED39B9F3}">
      <dgm:prSet phldrT="[Szöveg]" phldr="0" custT="1"/>
      <dgm:spPr/>
      <dgm:t>
        <a:bodyPr vert="vert270"/>
        <a:lstStyle/>
        <a:p>
          <a:r>
            <a:rPr lang="hu-HU" sz="3600" dirty="0"/>
            <a:t>Üzleti célok</a:t>
          </a:r>
        </a:p>
      </dgm:t>
    </dgm:pt>
    <dgm:pt modelId="{FAE94F09-C719-4CFB-A2E3-265B3AA1734B}" type="parTrans" cxnId="{5397C092-C454-497F-9762-677014FF28CF}">
      <dgm:prSet/>
      <dgm:spPr/>
      <dgm:t>
        <a:bodyPr/>
        <a:lstStyle/>
        <a:p>
          <a:endParaRPr lang="hu-HU"/>
        </a:p>
      </dgm:t>
    </dgm:pt>
    <dgm:pt modelId="{FB20952D-F8D1-4BD3-9034-B689E82699F6}" type="sibTrans" cxnId="{5397C092-C454-497F-9762-677014FF28CF}">
      <dgm:prSet/>
      <dgm:spPr/>
      <dgm:t>
        <a:bodyPr/>
        <a:lstStyle/>
        <a:p>
          <a:endParaRPr lang="hu-HU"/>
        </a:p>
      </dgm:t>
    </dgm:pt>
    <dgm:pt modelId="{8A154F47-2173-4C05-BB97-1556E4524A10}">
      <dgm:prSet phldrT="[Szöveg]" phldr="0"/>
      <dgm:spPr/>
      <dgm:t>
        <a:bodyPr/>
        <a:lstStyle/>
        <a:p>
          <a:r>
            <a:rPr lang="hu-HU" dirty="0"/>
            <a:t>Nagy létszámú, egyidejű vizsgáztatás (&gt;1000 fő)</a:t>
          </a:r>
        </a:p>
      </dgm:t>
    </dgm:pt>
    <dgm:pt modelId="{C3DEFC5A-D962-40A8-8EF2-4F4142EB1DBC}" type="parTrans" cxnId="{E3059D3E-7E1A-43DA-AA42-5B2EA0F865AB}">
      <dgm:prSet/>
      <dgm:spPr/>
      <dgm:t>
        <a:bodyPr/>
        <a:lstStyle/>
        <a:p>
          <a:endParaRPr lang="hu-HU"/>
        </a:p>
      </dgm:t>
    </dgm:pt>
    <dgm:pt modelId="{61BD9DF6-BCB5-4107-8DAA-42A113032B08}" type="sibTrans" cxnId="{E3059D3E-7E1A-43DA-AA42-5B2EA0F865AB}">
      <dgm:prSet/>
      <dgm:spPr/>
      <dgm:t>
        <a:bodyPr/>
        <a:lstStyle/>
        <a:p>
          <a:endParaRPr lang="hu-HU"/>
        </a:p>
      </dgm:t>
    </dgm:pt>
    <dgm:pt modelId="{96575142-F3A7-4D4C-91E5-23665F66E72E}">
      <dgm:prSet phldrT="[Szöveg]" phldr="0"/>
      <dgm:spPr/>
      <dgm:t>
        <a:bodyPr/>
        <a:lstStyle/>
        <a:p>
          <a:r>
            <a:rPr lang="hu-HU" dirty="0"/>
            <a:t>Eredmények biztonsága, feldolgozhatósága</a:t>
          </a:r>
        </a:p>
      </dgm:t>
    </dgm:pt>
    <dgm:pt modelId="{5A5FB487-9248-422D-984C-D059DD10810D}" type="parTrans" cxnId="{82C9749B-C03D-4695-9125-8E6BBFA0DB48}">
      <dgm:prSet/>
      <dgm:spPr/>
      <dgm:t>
        <a:bodyPr/>
        <a:lstStyle/>
        <a:p>
          <a:endParaRPr lang="hu-HU"/>
        </a:p>
      </dgm:t>
    </dgm:pt>
    <dgm:pt modelId="{13A3CAC4-A87B-4CF4-A233-1C25E38F5B09}" type="sibTrans" cxnId="{82C9749B-C03D-4695-9125-8E6BBFA0DB48}">
      <dgm:prSet/>
      <dgm:spPr/>
      <dgm:t>
        <a:bodyPr/>
        <a:lstStyle/>
        <a:p>
          <a:endParaRPr lang="hu-HU"/>
        </a:p>
      </dgm:t>
    </dgm:pt>
    <dgm:pt modelId="{DD7C9689-EC26-4724-927E-EB8B0ADCDC51}">
      <dgm:prSet phldrT="[Szöveg]" phldr="0"/>
      <dgm:spPr/>
      <dgm:t>
        <a:bodyPr/>
        <a:lstStyle/>
        <a:p>
          <a:r>
            <a:rPr lang="hu-HU" dirty="0"/>
            <a:t>Sajátos kérdéstípusok, tesztjellemzők, kérdéskezelés</a:t>
          </a:r>
        </a:p>
      </dgm:t>
    </dgm:pt>
    <dgm:pt modelId="{ADBE6A76-985F-4535-8538-CA5D1283FD88}" type="parTrans" cxnId="{9806510B-E69F-4754-9E7D-1AA7BF90C47C}">
      <dgm:prSet/>
      <dgm:spPr/>
      <dgm:t>
        <a:bodyPr/>
        <a:lstStyle/>
        <a:p>
          <a:endParaRPr lang="hu-HU"/>
        </a:p>
      </dgm:t>
    </dgm:pt>
    <dgm:pt modelId="{9CB667EC-B507-4E6E-878B-F57F90074605}" type="sibTrans" cxnId="{9806510B-E69F-4754-9E7D-1AA7BF90C47C}">
      <dgm:prSet/>
      <dgm:spPr/>
      <dgm:t>
        <a:bodyPr/>
        <a:lstStyle/>
        <a:p>
          <a:endParaRPr lang="hu-HU"/>
        </a:p>
      </dgm:t>
    </dgm:pt>
    <dgm:pt modelId="{0B2E925A-6774-441D-885C-5277A7AF0180}">
      <dgm:prSet phldrT="[Szöveg]" phldr="0"/>
      <dgm:spPr/>
      <dgm:t>
        <a:bodyPr/>
        <a:lstStyle/>
        <a:p>
          <a:r>
            <a:rPr lang="hu-HU" dirty="0" err="1"/>
            <a:t>Neptun</a:t>
          </a:r>
          <a:r>
            <a:rPr lang="hu-HU" dirty="0"/>
            <a:t> integráció</a:t>
          </a:r>
        </a:p>
      </dgm:t>
    </dgm:pt>
    <dgm:pt modelId="{A75A1420-75B1-47E3-BD10-98BC8DA4C11E}" type="parTrans" cxnId="{8B500C95-9FD8-4C56-8762-7C175DDC9890}">
      <dgm:prSet/>
      <dgm:spPr/>
      <dgm:t>
        <a:bodyPr/>
        <a:lstStyle/>
        <a:p>
          <a:endParaRPr lang="hu-HU"/>
        </a:p>
      </dgm:t>
    </dgm:pt>
    <dgm:pt modelId="{95E72D0E-4880-4125-A3AF-7C65FC20D34C}" type="sibTrans" cxnId="{8B500C95-9FD8-4C56-8762-7C175DDC9890}">
      <dgm:prSet/>
      <dgm:spPr/>
      <dgm:t>
        <a:bodyPr/>
        <a:lstStyle/>
        <a:p>
          <a:endParaRPr lang="hu-HU"/>
        </a:p>
      </dgm:t>
    </dgm:pt>
    <dgm:pt modelId="{53C7490F-EC10-4532-B06A-B4E1A5EFECA5}" type="pres">
      <dgm:prSet presAssocID="{73459844-7709-4AD2-9939-9A496319F2C7}" presName="Name0" presStyleCnt="0">
        <dgm:presLayoutVars>
          <dgm:dir/>
          <dgm:animLvl val="lvl"/>
          <dgm:resizeHandles val="exact"/>
        </dgm:presLayoutVars>
      </dgm:prSet>
      <dgm:spPr/>
    </dgm:pt>
    <dgm:pt modelId="{A4B77F72-BD75-4400-9302-AC1CA4B92276}" type="pres">
      <dgm:prSet presAssocID="{FC9FE915-4C32-4B9A-BB88-ADF9ED39B9F3}" presName="linNode" presStyleCnt="0"/>
      <dgm:spPr/>
    </dgm:pt>
    <dgm:pt modelId="{B7ED668E-598A-43F4-A089-A9F3688949BD}" type="pres">
      <dgm:prSet presAssocID="{FC9FE915-4C32-4B9A-BB88-ADF9ED39B9F3}" presName="parentText" presStyleLbl="node1" presStyleIdx="0" presStyleCnt="1">
        <dgm:presLayoutVars>
          <dgm:chMax val="1"/>
          <dgm:bulletEnabled val="1"/>
        </dgm:presLayoutVars>
      </dgm:prSet>
      <dgm:spPr/>
    </dgm:pt>
    <dgm:pt modelId="{668DC735-A17F-4F7F-B6F7-7FB8A9D40C92}" type="pres">
      <dgm:prSet presAssocID="{FC9FE915-4C32-4B9A-BB88-ADF9ED39B9F3}" presName="descendantText" presStyleLbl="alignAccFollowNode1" presStyleIdx="0" presStyleCnt="1">
        <dgm:presLayoutVars>
          <dgm:bulletEnabled val="1"/>
        </dgm:presLayoutVars>
      </dgm:prSet>
      <dgm:spPr/>
    </dgm:pt>
  </dgm:ptLst>
  <dgm:cxnLst>
    <dgm:cxn modelId="{6EF10F05-2C96-4BFC-A4C6-116467FB7879}" type="presOf" srcId="{73459844-7709-4AD2-9939-9A496319F2C7}" destId="{53C7490F-EC10-4532-B06A-B4E1A5EFECA5}" srcOrd="0" destOrd="0" presId="urn:microsoft.com/office/officeart/2005/8/layout/vList5"/>
    <dgm:cxn modelId="{9806510B-E69F-4754-9E7D-1AA7BF90C47C}" srcId="{FC9FE915-4C32-4B9A-BB88-ADF9ED39B9F3}" destId="{DD7C9689-EC26-4724-927E-EB8B0ADCDC51}" srcOrd="2" destOrd="0" parTransId="{ADBE6A76-985F-4535-8538-CA5D1283FD88}" sibTransId="{9CB667EC-B507-4E6E-878B-F57F90074605}"/>
    <dgm:cxn modelId="{E3059D3E-7E1A-43DA-AA42-5B2EA0F865AB}" srcId="{FC9FE915-4C32-4B9A-BB88-ADF9ED39B9F3}" destId="{8A154F47-2173-4C05-BB97-1556E4524A10}" srcOrd="0" destOrd="0" parTransId="{C3DEFC5A-D962-40A8-8EF2-4F4142EB1DBC}" sibTransId="{61BD9DF6-BCB5-4107-8DAA-42A113032B08}"/>
    <dgm:cxn modelId="{BD701880-DC43-4ADF-AC46-F9BD1EE2376C}" type="presOf" srcId="{0B2E925A-6774-441D-885C-5277A7AF0180}" destId="{668DC735-A17F-4F7F-B6F7-7FB8A9D40C92}" srcOrd="0" destOrd="3" presId="urn:microsoft.com/office/officeart/2005/8/layout/vList5"/>
    <dgm:cxn modelId="{5397C092-C454-497F-9762-677014FF28CF}" srcId="{73459844-7709-4AD2-9939-9A496319F2C7}" destId="{FC9FE915-4C32-4B9A-BB88-ADF9ED39B9F3}" srcOrd="0" destOrd="0" parTransId="{FAE94F09-C719-4CFB-A2E3-265B3AA1734B}" sibTransId="{FB20952D-F8D1-4BD3-9034-B689E82699F6}"/>
    <dgm:cxn modelId="{8B500C95-9FD8-4C56-8762-7C175DDC9890}" srcId="{FC9FE915-4C32-4B9A-BB88-ADF9ED39B9F3}" destId="{0B2E925A-6774-441D-885C-5277A7AF0180}" srcOrd="3" destOrd="0" parTransId="{A75A1420-75B1-47E3-BD10-98BC8DA4C11E}" sibTransId="{95E72D0E-4880-4125-A3AF-7C65FC20D34C}"/>
    <dgm:cxn modelId="{E76BB098-0E75-42D1-B027-42C8BB36057F}" type="presOf" srcId="{96575142-F3A7-4D4C-91E5-23665F66E72E}" destId="{668DC735-A17F-4F7F-B6F7-7FB8A9D40C92}" srcOrd="0" destOrd="1" presId="urn:microsoft.com/office/officeart/2005/8/layout/vList5"/>
    <dgm:cxn modelId="{82C9749B-C03D-4695-9125-8E6BBFA0DB48}" srcId="{FC9FE915-4C32-4B9A-BB88-ADF9ED39B9F3}" destId="{96575142-F3A7-4D4C-91E5-23665F66E72E}" srcOrd="1" destOrd="0" parTransId="{5A5FB487-9248-422D-984C-D059DD10810D}" sibTransId="{13A3CAC4-A87B-4CF4-A233-1C25E38F5B09}"/>
    <dgm:cxn modelId="{2FFCCFBF-0070-467D-A3C3-43A51C97F121}" type="presOf" srcId="{FC9FE915-4C32-4B9A-BB88-ADF9ED39B9F3}" destId="{B7ED668E-598A-43F4-A089-A9F3688949BD}" srcOrd="0" destOrd="0" presId="urn:microsoft.com/office/officeart/2005/8/layout/vList5"/>
    <dgm:cxn modelId="{B98A72DA-4CBD-4E00-8B50-A2AAD00EE8B6}" type="presOf" srcId="{8A154F47-2173-4C05-BB97-1556E4524A10}" destId="{668DC735-A17F-4F7F-B6F7-7FB8A9D40C92}" srcOrd="0" destOrd="0" presId="urn:microsoft.com/office/officeart/2005/8/layout/vList5"/>
    <dgm:cxn modelId="{02CA29E5-C511-40D2-A71F-4CE96386FC7E}" type="presOf" srcId="{DD7C9689-EC26-4724-927E-EB8B0ADCDC51}" destId="{668DC735-A17F-4F7F-B6F7-7FB8A9D40C92}" srcOrd="0" destOrd="2" presId="urn:microsoft.com/office/officeart/2005/8/layout/vList5"/>
    <dgm:cxn modelId="{2BB01668-02F8-48C8-A669-756ED45631E9}" type="presParOf" srcId="{53C7490F-EC10-4532-B06A-B4E1A5EFECA5}" destId="{A4B77F72-BD75-4400-9302-AC1CA4B92276}" srcOrd="0" destOrd="0" presId="urn:microsoft.com/office/officeart/2005/8/layout/vList5"/>
    <dgm:cxn modelId="{83AC548C-8439-4860-B43B-F7743788E274}" type="presParOf" srcId="{A4B77F72-BD75-4400-9302-AC1CA4B92276}" destId="{B7ED668E-598A-43F4-A089-A9F3688949BD}" srcOrd="0" destOrd="0" presId="urn:microsoft.com/office/officeart/2005/8/layout/vList5"/>
    <dgm:cxn modelId="{7ADE97B1-A29D-4D7F-83D7-5F6B7B3B46D8}" type="presParOf" srcId="{A4B77F72-BD75-4400-9302-AC1CA4B92276}" destId="{668DC735-A17F-4F7F-B6F7-7FB8A9D40C92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68DC735-A17F-4F7F-B6F7-7FB8A9D40C92}">
      <dsp:nvSpPr>
        <dsp:cNvPr id="0" name=""/>
        <dsp:cNvSpPr/>
      </dsp:nvSpPr>
      <dsp:spPr>
        <a:xfrm rot="5400000">
          <a:off x="1477885" y="52766"/>
          <a:ext cx="1919863" cy="2294416"/>
        </a:xfrm>
        <a:prstGeom prst="round2Same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22860" rIns="45720" bIns="22860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hu-HU" sz="1200" kern="1200" dirty="0"/>
            <a:t>Egyedi elektronikus kérdésbank (&gt; 5000 kérdés)</a:t>
          </a: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hu-HU" sz="1200" kern="1200" dirty="0"/>
            <a:t>Egyedi webes gyakorló</a:t>
          </a: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hu-HU" sz="1200" kern="1200" dirty="0"/>
            <a:t>Egyedi webes vizsgáztató kis létszámra tesztelve</a:t>
          </a: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hu-HU" sz="1200" kern="1200" dirty="0"/>
            <a:t>Nincs </a:t>
          </a:r>
          <a:r>
            <a:rPr lang="hu-HU" sz="1200" kern="1200" dirty="0" err="1"/>
            <a:t>Neptun</a:t>
          </a:r>
          <a:r>
            <a:rPr lang="hu-HU" sz="1200" kern="1200" dirty="0"/>
            <a:t> integráció</a:t>
          </a:r>
        </a:p>
      </dsp:txBody>
      <dsp:txXfrm rot="-5400000">
        <a:off x="1290609" y="333762"/>
        <a:ext cx="2200696" cy="1732423"/>
      </dsp:txXfrm>
    </dsp:sp>
    <dsp:sp modelId="{B7ED668E-598A-43F4-A089-A9F3688949BD}">
      <dsp:nvSpPr>
        <dsp:cNvPr id="0" name=""/>
        <dsp:cNvSpPr/>
      </dsp:nvSpPr>
      <dsp:spPr>
        <a:xfrm>
          <a:off x="0" y="60"/>
          <a:ext cx="1290609" cy="2399829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vert270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2800" kern="1200" dirty="0"/>
            <a:t>Záróvizsgák</a:t>
          </a:r>
        </a:p>
      </dsp:txBody>
      <dsp:txXfrm>
        <a:off x="63002" y="63062"/>
        <a:ext cx="1164605" cy="2273825"/>
      </dsp:txXfrm>
    </dsp:sp>
    <dsp:sp modelId="{F991C6D4-CB23-478F-ACDC-0103DF749CC2}">
      <dsp:nvSpPr>
        <dsp:cNvPr id="0" name=""/>
        <dsp:cNvSpPr/>
      </dsp:nvSpPr>
      <dsp:spPr>
        <a:xfrm rot="5400000">
          <a:off x="1477885" y="2572588"/>
          <a:ext cx="1919863" cy="2294416"/>
        </a:xfrm>
        <a:prstGeom prst="round2Same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22860" rIns="45720" bIns="22860" numCol="1" spcCol="1270" anchor="ctr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hu-HU" sz="1200" kern="1200" dirty="0"/>
            <a:t>Jellemzően kis létszám, időben elosztott </a:t>
          </a: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hu-HU" sz="1200" kern="1200" dirty="0" err="1"/>
            <a:t>Moodle</a:t>
          </a:r>
          <a:endParaRPr lang="hu-HU" sz="1200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hu-HU" sz="1200" kern="1200" dirty="0"/>
            <a:t>Nincs </a:t>
          </a:r>
          <a:r>
            <a:rPr lang="hu-HU" sz="1200" kern="1200" dirty="0" err="1"/>
            <a:t>Neptun</a:t>
          </a:r>
          <a:r>
            <a:rPr lang="hu-HU" sz="1200" kern="1200" dirty="0"/>
            <a:t> integráció</a:t>
          </a:r>
        </a:p>
      </dsp:txBody>
      <dsp:txXfrm rot="-5400000">
        <a:off x="1290609" y="2853584"/>
        <a:ext cx="2200696" cy="1732423"/>
      </dsp:txXfrm>
    </dsp:sp>
    <dsp:sp modelId="{702D764F-8495-4C84-8AB7-6719707F797E}">
      <dsp:nvSpPr>
        <dsp:cNvPr id="0" name=""/>
        <dsp:cNvSpPr/>
      </dsp:nvSpPr>
      <dsp:spPr>
        <a:xfrm>
          <a:off x="0" y="2519881"/>
          <a:ext cx="1290609" cy="2399829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vert270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2800" kern="1200" dirty="0"/>
            <a:t>Évközi vizsgák</a:t>
          </a:r>
        </a:p>
      </dsp:txBody>
      <dsp:txXfrm>
        <a:off x="63002" y="2582883"/>
        <a:ext cx="1164605" cy="227382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68DC735-A17F-4F7F-B6F7-7FB8A9D40C92}">
      <dsp:nvSpPr>
        <dsp:cNvPr id="0" name=""/>
        <dsp:cNvSpPr/>
      </dsp:nvSpPr>
      <dsp:spPr>
        <a:xfrm rot="5400000">
          <a:off x="1079006" y="722567"/>
          <a:ext cx="3157087" cy="2501223"/>
        </a:xfrm>
        <a:prstGeom prst="round2Same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hu-HU" sz="1600" kern="1200" dirty="0"/>
            <a:t>Nagy létszámú, egyidejű vizsgáztatás (&gt;1000 fő)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hu-HU" sz="1600" kern="1200" dirty="0"/>
            <a:t>Eredmények biztonsága, feldolgozhatósága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hu-HU" sz="1600" kern="1200" dirty="0"/>
            <a:t>Sajátos kérdéstípusok, tesztjellemzők, kérdéskezelés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hu-HU" sz="1600" kern="1200" dirty="0" err="1"/>
            <a:t>Neptun</a:t>
          </a:r>
          <a:r>
            <a:rPr lang="hu-HU" sz="1600" kern="1200" dirty="0"/>
            <a:t> integráció</a:t>
          </a:r>
        </a:p>
      </dsp:txBody>
      <dsp:txXfrm rot="-5400000">
        <a:off x="1406938" y="516735"/>
        <a:ext cx="2379123" cy="2912887"/>
      </dsp:txXfrm>
    </dsp:sp>
    <dsp:sp modelId="{B7ED668E-598A-43F4-A089-A9F3688949BD}">
      <dsp:nvSpPr>
        <dsp:cNvPr id="0" name=""/>
        <dsp:cNvSpPr/>
      </dsp:nvSpPr>
      <dsp:spPr>
        <a:xfrm>
          <a:off x="0" y="0"/>
          <a:ext cx="1406938" cy="3946359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vert270" wrap="square" lIns="137160" tIns="68580" rIns="137160" bIns="6858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3600" kern="1200" dirty="0"/>
            <a:t>Üzleti célok</a:t>
          </a:r>
        </a:p>
      </dsp:txBody>
      <dsp:txXfrm>
        <a:off x="68681" y="68681"/>
        <a:ext cx="1269576" cy="380899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60A5477-3F7E-4669-877F-CAC33A174F79}" type="datetime1">
              <a:rPr lang="hu-HU" smtClean="0"/>
              <a:t>2026. 07. 15.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hu-HU"/>
              <a:t>Semmelweis Egyetem | Szervezeti egység neve</a:t>
            </a:r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B6BBF8-0AC3-4F5C-9C46-904244B91639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09581194"/>
      </p:ext>
    </p:extLst>
  </p:cSld>
  <p:clrMap bg1="lt1" tx1="dk1" bg2="lt2" tx2="dk2" accent1="accent1" accent2="accent2" accent3="accent3" accent4="accent4" accent5="accent5" accent6="accent6" hlink="hlink" folHlink="folHlink"/>
  <p:hf sldNum="0" hd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77263F-A963-4716-9E0B-336AF0E39782}" type="datetime1">
              <a:rPr lang="hu-HU" smtClean="0"/>
              <a:t>2026. 07. 15.</a:t>
            </a:fld>
            <a:endParaRPr lang="hu-HU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hu-HU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hu-HU"/>
              <a:t>Semmelweis Egyetem | Szervezeti egység neve</a:t>
            </a:r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D08844E-4E9E-4762-B238-A0CB0F62D7D5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097450316"/>
      </p:ext>
    </p:extLst>
  </p:cSld>
  <p:clrMap bg1="lt1" tx1="dk1" bg2="lt2" tx2="dk2" accent1="accent1" accent2="accent2" accent3="accent3" accent4="accent4" accent5="accent5" accent6="accent6" hlink="hlink" folHlink="folHlink"/>
  <p:hf sldNum="0" hdr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ímdia"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zöveg helye 16"/>
          <p:cNvSpPr>
            <a:spLocks noGrp="1"/>
          </p:cNvSpPr>
          <p:nvPr>
            <p:ph type="body" sz="quarter" idx="13" hasCustomPrompt="1"/>
          </p:nvPr>
        </p:nvSpPr>
        <p:spPr>
          <a:xfrm>
            <a:off x="1524000" y="2458369"/>
            <a:ext cx="9144000" cy="395427"/>
          </a:xfrm>
        </p:spPr>
        <p:txBody>
          <a:bodyPr anchor="ctr">
            <a:no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>
                <a:solidFill>
                  <a:schemeClr val="bg2"/>
                </a:solidFill>
              </a:defRPr>
            </a:lvl1pPr>
          </a:lstStyle>
          <a:p>
            <a:r>
              <a:rPr lang="hu-HU"/>
              <a:t>Előadás alcíme</a:t>
            </a:r>
          </a:p>
        </p:txBody>
      </p:sp>
      <p:sp>
        <p:nvSpPr>
          <p:cNvPr id="8" name="Szöveg helye 14"/>
          <p:cNvSpPr>
            <a:spLocks noGrp="1"/>
          </p:cNvSpPr>
          <p:nvPr>
            <p:ph type="body" sz="quarter" idx="12" hasCustomPrompt="1"/>
          </p:nvPr>
        </p:nvSpPr>
        <p:spPr>
          <a:xfrm>
            <a:off x="1524000" y="1346487"/>
            <a:ext cx="9144000" cy="1088842"/>
          </a:xfrm>
        </p:spPr>
        <p:txBody>
          <a:bodyPr anchor="ctr">
            <a:noAutofit/>
          </a:bodyPr>
          <a:lstStyle>
            <a:lvl1pPr marL="0" indent="0" algn="ctr">
              <a:buNone/>
              <a:defRPr sz="60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hu-HU"/>
              <a:t>Előadás címe</a:t>
            </a:r>
          </a:p>
        </p:txBody>
      </p:sp>
      <p:sp>
        <p:nvSpPr>
          <p:cNvPr id="15" name="Szöveg helye 14"/>
          <p:cNvSpPr>
            <a:spLocks noGrp="1"/>
          </p:cNvSpPr>
          <p:nvPr>
            <p:ph type="body" sz="quarter" idx="10" hasCustomPrompt="1"/>
          </p:nvPr>
        </p:nvSpPr>
        <p:spPr>
          <a:xfrm>
            <a:off x="1524000" y="3971597"/>
            <a:ext cx="9144000" cy="316208"/>
          </a:xfrm>
        </p:spPr>
        <p:txBody>
          <a:bodyPr anchor="ctr">
            <a:noAutofit/>
          </a:bodyPr>
          <a:lstStyle>
            <a:lvl1pPr marL="0" indent="0" algn="ctr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r>
              <a:rPr lang="hu-HU"/>
              <a:t>Dr. Minta Mihály</a:t>
            </a:r>
          </a:p>
        </p:txBody>
      </p:sp>
      <p:sp>
        <p:nvSpPr>
          <p:cNvPr id="17" name="Szöveg helye 16"/>
          <p:cNvSpPr>
            <a:spLocks noGrp="1"/>
          </p:cNvSpPr>
          <p:nvPr>
            <p:ph type="body" sz="quarter" idx="11" hasCustomPrompt="1"/>
          </p:nvPr>
        </p:nvSpPr>
        <p:spPr>
          <a:xfrm>
            <a:off x="1524000" y="4375943"/>
            <a:ext cx="9144000" cy="704850"/>
          </a:xfrm>
        </p:spPr>
        <p:txBody>
          <a:bodyPr wrap="square" anchor="ctr">
            <a:no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600" baseline="0">
                <a:solidFill>
                  <a:schemeClr val="bg2"/>
                </a:solidFill>
              </a:defRPr>
            </a:lvl1pPr>
          </a:lstStyle>
          <a:p>
            <a:pPr>
              <a:spcBef>
                <a:spcPts val="300"/>
              </a:spcBef>
            </a:pPr>
            <a:r>
              <a:rPr lang="hu-HU"/>
              <a:t>MINTA SZERVEZETI EGYSÉG NEVE, </a:t>
            </a:r>
            <a:br>
              <a:rPr lang="hu-HU"/>
            </a:br>
            <a:r>
              <a:rPr lang="hu-HU"/>
              <a:t>HOSSZÚ NÉV ESETÉN KÉT SORBA TÖRDELVE</a:t>
            </a:r>
          </a:p>
        </p:txBody>
      </p:sp>
      <p:pic>
        <p:nvPicPr>
          <p:cNvPr id="7" name="Kép 6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5318" y="5778500"/>
            <a:ext cx="2761364" cy="920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54368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hu-HU"/>
              <a:t>Mintacím szerkesztése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6"/>
            <a:ext cx="10515600" cy="4124324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/>
          </a:p>
        </p:txBody>
      </p:sp>
      <p:sp>
        <p:nvSpPr>
          <p:cNvPr id="10" name="Szöveg helye 4"/>
          <p:cNvSpPr>
            <a:spLocks noGrp="1"/>
          </p:cNvSpPr>
          <p:nvPr>
            <p:ph type="body" sz="quarter" idx="10" hasCustomPrompt="1"/>
          </p:nvPr>
        </p:nvSpPr>
        <p:spPr>
          <a:xfrm>
            <a:off x="3283585" y="6134735"/>
            <a:ext cx="5616575" cy="720000"/>
          </a:xfrm>
        </p:spPr>
        <p:txBody>
          <a:bodyPr anchor="ctr">
            <a:noAutofit/>
          </a:bodyPr>
          <a:lstStyle>
            <a:lvl1pPr marL="0" indent="0" algn="ctr">
              <a:spcBef>
                <a:spcPts val="0"/>
              </a:spcBef>
              <a:buNone/>
              <a:defRPr sz="1200" b="0" baseline="0">
                <a:solidFill>
                  <a:schemeClr val="bg2"/>
                </a:solidFill>
              </a:defRPr>
            </a:lvl1pPr>
            <a:lvl2pPr marL="457200" indent="0">
              <a:buFont typeface="Arial" panose="020B0604020202020204" pitchFamily="34" charset="0"/>
              <a:buNone/>
              <a:defRPr/>
            </a:lvl2pPr>
            <a:lvl4pPr marL="1371600" indent="0" algn="l">
              <a:buNone/>
              <a:defRPr/>
            </a:lvl4pPr>
            <a:lvl5pPr marL="1828800" indent="0" algn="l">
              <a:buNone/>
              <a:defRPr/>
            </a:lvl5pPr>
          </a:lstStyle>
          <a:p>
            <a:pPr algn="ctr"/>
            <a:r>
              <a:rPr lang="hu-HU" sz="1200">
                <a:solidFill>
                  <a:schemeClr val="bg2"/>
                </a:solidFill>
              </a:rPr>
              <a:t>Szervezeti egység neve,</a:t>
            </a:r>
            <a:br>
              <a:rPr lang="hu-HU" sz="1200">
                <a:solidFill>
                  <a:schemeClr val="bg2"/>
                </a:solidFill>
              </a:rPr>
            </a:br>
            <a:r>
              <a:rPr lang="hu-HU" sz="1200">
                <a:solidFill>
                  <a:schemeClr val="bg2"/>
                </a:solidFill>
              </a:rPr>
              <a:t>ha hosszabb a sor két sorba tördelve</a:t>
            </a:r>
          </a:p>
        </p:txBody>
      </p:sp>
      <p:sp>
        <p:nvSpPr>
          <p:cNvPr id="11" name="Szöveg helye 6"/>
          <p:cNvSpPr>
            <a:spLocks noGrp="1"/>
          </p:cNvSpPr>
          <p:nvPr>
            <p:ph type="body" sz="quarter" idx="11" hasCustomPrompt="1"/>
          </p:nvPr>
        </p:nvSpPr>
        <p:spPr>
          <a:xfrm>
            <a:off x="8904288" y="6134735"/>
            <a:ext cx="3287712" cy="720000"/>
          </a:xfrm>
        </p:spPr>
        <p:txBody>
          <a:bodyPr numCol="1" anchor="ctr">
            <a:noAutofit/>
          </a:bodyPr>
          <a:lstStyle>
            <a:lvl1pPr marL="0" indent="0" algn="ctr">
              <a:spcBef>
                <a:spcPts val="0"/>
              </a:spcBef>
              <a:buNone/>
              <a:defRPr sz="1200" b="0" i="0" baseline="0">
                <a:solidFill>
                  <a:schemeClr val="bg2"/>
                </a:solidFill>
              </a:defRPr>
            </a:lvl1pPr>
          </a:lstStyle>
          <a:p>
            <a:pPr algn="ctr"/>
            <a:r>
              <a:rPr lang="hu-HU" sz="1200">
                <a:solidFill>
                  <a:schemeClr val="bg2"/>
                </a:solidFill>
              </a:rPr>
              <a:t>Dr. Minta Mihály,</a:t>
            </a:r>
            <a:br>
              <a:rPr lang="hu-HU" sz="1200">
                <a:solidFill>
                  <a:schemeClr val="bg2"/>
                </a:solidFill>
              </a:rPr>
            </a:br>
            <a:r>
              <a:rPr lang="hu-HU" sz="1200">
                <a:solidFill>
                  <a:schemeClr val="bg2"/>
                </a:solidFill>
              </a:rPr>
              <a:t>titulus</a:t>
            </a:r>
          </a:p>
        </p:txBody>
      </p:sp>
    </p:spTree>
    <p:extLst>
      <p:ext uri="{BB962C8B-B14F-4D97-AF65-F5344CB8AC3E}">
        <p14:creationId xmlns:p14="http://schemas.microsoft.com/office/powerpoint/2010/main" val="3242644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808163"/>
            <a:ext cx="10515600" cy="2615166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u-HU"/>
              <a:t>Mintacím szerkesztése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450317"/>
            <a:ext cx="10515600" cy="1499633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6" name="Szöveg helye 4"/>
          <p:cNvSpPr>
            <a:spLocks noGrp="1"/>
          </p:cNvSpPr>
          <p:nvPr>
            <p:ph type="body" sz="quarter" idx="10" hasCustomPrompt="1"/>
          </p:nvPr>
        </p:nvSpPr>
        <p:spPr>
          <a:xfrm>
            <a:off x="3283585" y="6134735"/>
            <a:ext cx="5616575" cy="720000"/>
          </a:xfrm>
        </p:spPr>
        <p:txBody>
          <a:bodyPr anchor="ctr">
            <a:noAutofit/>
          </a:bodyPr>
          <a:lstStyle>
            <a:lvl1pPr marL="0" indent="0" algn="ctr">
              <a:spcBef>
                <a:spcPts val="0"/>
              </a:spcBef>
              <a:buNone/>
              <a:defRPr sz="1200" b="0" baseline="0">
                <a:solidFill>
                  <a:schemeClr val="bg2"/>
                </a:solidFill>
              </a:defRPr>
            </a:lvl1pPr>
            <a:lvl2pPr marL="457200" indent="0">
              <a:buFont typeface="Arial" panose="020B0604020202020204" pitchFamily="34" charset="0"/>
              <a:buNone/>
              <a:defRPr/>
            </a:lvl2pPr>
            <a:lvl4pPr marL="1371600" indent="0" algn="l">
              <a:buNone/>
              <a:defRPr/>
            </a:lvl4pPr>
            <a:lvl5pPr marL="1828800" indent="0" algn="l">
              <a:buNone/>
              <a:defRPr/>
            </a:lvl5pPr>
          </a:lstStyle>
          <a:p>
            <a:pPr algn="ctr"/>
            <a:r>
              <a:rPr lang="hu-HU" sz="1200">
                <a:solidFill>
                  <a:schemeClr val="bg2"/>
                </a:solidFill>
              </a:rPr>
              <a:t>Szervezeti egység neve,</a:t>
            </a:r>
            <a:br>
              <a:rPr lang="hu-HU" sz="1200">
                <a:solidFill>
                  <a:schemeClr val="bg2"/>
                </a:solidFill>
              </a:rPr>
            </a:br>
            <a:r>
              <a:rPr lang="hu-HU" sz="1200">
                <a:solidFill>
                  <a:schemeClr val="bg2"/>
                </a:solidFill>
              </a:rPr>
              <a:t>ha hosszabb a sor két sorba tördelve</a:t>
            </a:r>
          </a:p>
        </p:txBody>
      </p:sp>
      <p:sp>
        <p:nvSpPr>
          <p:cNvPr id="7" name="Szöveg helye 6"/>
          <p:cNvSpPr>
            <a:spLocks noGrp="1"/>
          </p:cNvSpPr>
          <p:nvPr>
            <p:ph type="body" sz="quarter" idx="11" hasCustomPrompt="1"/>
          </p:nvPr>
        </p:nvSpPr>
        <p:spPr>
          <a:xfrm>
            <a:off x="8904288" y="6134735"/>
            <a:ext cx="3287712" cy="720000"/>
          </a:xfrm>
        </p:spPr>
        <p:txBody>
          <a:bodyPr numCol="1" anchor="ctr">
            <a:noAutofit/>
          </a:bodyPr>
          <a:lstStyle>
            <a:lvl1pPr marL="0" indent="0" algn="ctr">
              <a:spcBef>
                <a:spcPts val="0"/>
              </a:spcBef>
              <a:buNone/>
              <a:defRPr sz="1200" b="0" i="0" baseline="0">
                <a:solidFill>
                  <a:schemeClr val="bg2"/>
                </a:solidFill>
              </a:defRPr>
            </a:lvl1pPr>
          </a:lstStyle>
          <a:p>
            <a:pPr algn="ctr"/>
            <a:r>
              <a:rPr lang="hu-HU" sz="1200">
                <a:solidFill>
                  <a:schemeClr val="bg2"/>
                </a:solidFill>
              </a:rPr>
              <a:t>Dr. Minta Mihály,</a:t>
            </a:r>
            <a:br>
              <a:rPr lang="hu-HU" sz="1200">
                <a:solidFill>
                  <a:schemeClr val="bg2"/>
                </a:solidFill>
              </a:rPr>
            </a:br>
            <a:r>
              <a:rPr lang="hu-HU" sz="1200">
                <a:solidFill>
                  <a:schemeClr val="bg2"/>
                </a:solidFill>
              </a:rPr>
              <a:t>titulus</a:t>
            </a:r>
          </a:p>
        </p:txBody>
      </p:sp>
    </p:spTree>
    <p:extLst>
      <p:ext uri="{BB962C8B-B14F-4D97-AF65-F5344CB8AC3E}">
        <p14:creationId xmlns:p14="http://schemas.microsoft.com/office/powerpoint/2010/main" val="2362285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08163"/>
            <a:ext cx="5181600" cy="4141787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08163"/>
            <a:ext cx="5181600" cy="4141787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/>
          </a:p>
        </p:txBody>
      </p:sp>
      <p:sp>
        <p:nvSpPr>
          <p:cNvPr id="7" name="Szöveg helye 4"/>
          <p:cNvSpPr>
            <a:spLocks noGrp="1"/>
          </p:cNvSpPr>
          <p:nvPr>
            <p:ph type="body" sz="quarter" idx="10" hasCustomPrompt="1"/>
          </p:nvPr>
        </p:nvSpPr>
        <p:spPr>
          <a:xfrm>
            <a:off x="3283585" y="6134735"/>
            <a:ext cx="5616575" cy="720000"/>
          </a:xfrm>
        </p:spPr>
        <p:txBody>
          <a:bodyPr anchor="ctr">
            <a:noAutofit/>
          </a:bodyPr>
          <a:lstStyle>
            <a:lvl1pPr marL="0" indent="0" algn="ctr">
              <a:spcBef>
                <a:spcPts val="0"/>
              </a:spcBef>
              <a:buNone/>
              <a:defRPr sz="1200" b="0" baseline="0">
                <a:solidFill>
                  <a:schemeClr val="bg2"/>
                </a:solidFill>
              </a:defRPr>
            </a:lvl1pPr>
            <a:lvl2pPr marL="457200" indent="0">
              <a:buFont typeface="Arial" panose="020B0604020202020204" pitchFamily="34" charset="0"/>
              <a:buNone/>
              <a:defRPr/>
            </a:lvl2pPr>
            <a:lvl4pPr marL="1371600" indent="0" algn="l">
              <a:buNone/>
              <a:defRPr/>
            </a:lvl4pPr>
            <a:lvl5pPr marL="1828800" indent="0" algn="l">
              <a:buNone/>
              <a:defRPr/>
            </a:lvl5pPr>
          </a:lstStyle>
          <a:p>
            <a:pPr algn="ctr"/>
            <a:r>
              <a:rPr lang="hu-HU" sz="1200">
                <a:solidFill>
                  <a:schemeClr val="bg2"/>
                </a:solidFill>
              </a:rPr>
              <a:t>Szervezeti egység neve,</a:t>
            </a:r>
            <a:br>
              <a:rPr lang="hu-HU" sz="1200">
                <a:solidFill>
                  <a:schemeClr val="bg2"/>
                </a:solidFill>
              </a:rPr>
            </a:br>
            <a:r>
              <a:rPr lang="hu-HU" sz="1200">
                <a:solidFill>
                  <a:schemeClr val="bg2"/>
                </a:solidFill>
              </a:rPr>
              <a:t>ha hosszabb a sor két sorba tördelve</a:t>
            </a:r>
          </a:p>
        </p:txBody>
      </p:sp>
      <p:sp>
        <p:nvSpPr>
          <p:cNvPr id="8" name="Szöveg helye 6"/>
          <p:cNvSpPr>
            <a:spLocks noGrp="1"/>
          </p:cNvSpPr>
          <p:nvPr>
            <p:ph type="body" sz="quarter" idx="11" hasCustomPrompt="1"/>
          </p:nvPr>
        </p:nvSpPr>
        <p:spPr>
          <a:xfrm>
            <a:off x="8904288" y="6134735"/>
            <a:ext cx="3287712" cy="720000"/>
          </a:xfrm>
        </p:spPr>
        <p:txBody>
          <a:bodyPr numCol="1" anchor="ctr">
            <a:noAutofit/>
          </a:bodyPr>
          <a:lstStyle>
            <a:lvl1pPr marL="0" indent="0" algn="ctr">
              <a:spcBef>
                <a:spcPts val="0"/>
              </a:spcBef>
              <a:buNone/>
              <a:defRPr sz="1200" b="0" i="0" baseline="0">
                <a:solidFill>
                  <a:schemeClr val="bg2"/>
                </a:solidFill>
              </a:defRPr>
            </a:lvl1pPr>
          </a:lstStyle>
          <a:p>
            <a:pPr algn="ctr"/>
            <a:r>
              <a:rPr lang="hu-HU" sz="1200">
                <a:solidFill>
                  <a:schemeClr val="bg2"/>
                </a:solidFill>
              </a:rPr>
              <a:t>Dr. Minta Mihály,</a:t>
            </a:r>
            <a:br>
              <a:rPr lang="hu-HU" sz="1200">
                <a:solidFill>
                  <a:schemeClr val="bg2"/>
                </a:solidFill>
              </a:rPr>
            </a:br>
            <a:r>
              <a:rPr lang="hu-HU" sz="1200">
                <a:solidFill>
                  <a:schemeClr val="bg2"/>
                </a:solidFill>
              </a:rPr>
              <a:t>titulus</a:t>
            </a:r>
          </a:p>
        </p:txBody>
      </p:sp>
    </p:spTree>
    <p:extLst>
      <p:ext uri="{BB962C8B-B14F-4D97-AF65-F5344CB8AC3E}">
        <p14:creationId xmlns:p14="http://schemas.microsoft.com/office/powerpoint/2010/main" val="31140210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hu-HU"/>
              <a:t>Mintacím szerkesztése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808163"/>
            <a:ext cx="5157787" cy="696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444876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808163"/>
            <a:ext cx="5183188" cy="696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444875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/>
          </a:p>
        </p:txBody>
      </p:sp>
      <p:sp>
        <p:nvSpPr>
          <p:cNvPr id="9" name="Szöveg helye 4"/>
          <p:cNvSpPr>
            <a:spLocks noGrp="1"/>
          </p:cNvSpPr>
          <p:nvPr>
            <p:ph type="body" sz="quarter" idx="10" hasCustomPrompt="1"/>
          </p:nvPr>
        </p:nvSpPr>
        <p:spPr>
          <a:xfrm>
            <a:off x="3283585" y="6134735"/>
            <a:ext cx="5616575" cy="720000"/>
          </a:xfrm>
        </p:spPr>
        <p:txBody>
          <a:bodyPr anchor="ctr">
            <a:noAutofit/>
          </a:bodyPr>
          <a:lstStyle>
            <a:lvl1pPr marL="0" indent="0" algn="ctr">
              <a:spcBef>
                <a:spcPts val="0"/>
              </a:spcBef>
              <a:buNone/>
              <a:defRPr sz="1200" b="0" baseline="0">
                <a:solidFill>
                  <a:schemeClr val="bg2"/>
                </a:solidFill>
              </a:defRPr>
            </a:lvl1pPr>
            <a:lvl2pPr marL="457200" indent="0">
              <a:buFont typeface="Arial" panose="020B0604020202020204" pitchFamily="34" charset="0"/>
              <a:buNone/>
              <a:defRPr/>
            </a:lvl2pPr>
            <a:lvl4pPr marL="1371600" indent="0" algn="l">
              <a:buNone/>
              <a:defRPr/>
            </a:lvl4pPr>
            <a:lvl5pPr marL="1828800" indent="0" algn="l">
              <a:buNone/>
              <a:defRPr/>
            </a:lvl5pPr>
          </a:lstStyle>
          <a:p>
            <a:pPr algn="ctr"/>
            <a:r>
              <a:rPr lang="hu-HU" sz="1200">
                <a:solidFill>
                  <a:schemeClr val="bg2"/>
                </a:solidFill>
              </a:rPr>
              <a:t>Szervezeti egység neve,</a:t>
            </a:r>
            <a:br>
              <a:rPr lang="hu-HU" sz="1200">
                <a:solidFill>
                  <a:schemeClr val="bg2"/>
                </a:solidFill>
              </a:rPr>
            </a:br>
            <a:r>
              <a:rPr lang="hu-HU" sz="1200">
                <a:solidFill>
                  <a:schemeClr val="bg2"/>
                </a:solidFill>
              </a:rPr>
              <a:t>ha hosszabb a sor két sorba tördelve</a:t>
            </a:r>
          </a:p>
        </p:txBody>
      </p:sp>
      <p:sp>
        <p:nvSpPr>
          <p:cNvPr id="10" name="Szöveg helye 6"/>
          <p:cNvSpPr>
            <a:spLocks noGrp="1"/>
          </p:cNvSpPr>
          <p:nvPr>
            <p:ph type="body" sz="quarter" idx="11" hasCustomPrompt="1"/>
          </p:nvPr>
        </p:nvSpPr>
        <p:spPr>
          <a:xfrm>
            <a:off x="8904288" y="6134735"/>
            <a:ext cx="3287712" cy="720000"/>
          </a:xfrm>
        </p:spPr>
        <p:txBody>
          <a:bodyPr numCol="1" anchor="ctr">
            <a:noAutofit/>
          </a:bodyPr>
          <a:lstStyle>
            <a:lvl1pPr marL="0" indent="0" algn="ctr">
              <a:spcBef>
                <a:spcPts val="0"/>
              </a:spcBef>
              <a:buNone/>
              <a:defRPr sz="1200" b="0" i="0" baseline="0">
                <a:solidFill>
                  <a:schemeClr val="bg2"/>
                </a:solidFill>
              </a:defRPr>
            </a:lvl1pPr>
          </a:lstStyle>
          <a:p>
            <a:pPr algn="ctr"/>
            <a:r>
              <a:rPr lang="hu-HU" sz="1200">
                <a:solidFill>
                  <a:schemeClr val="bg2"/>
                </a:solidFill>
              </a:rPr>
              <a:t>Dr. Minta Mihály,</a:t>
            </a:r>
            <a:br>
              <a:rPr lang="hu-HU" sz="1200">
                <a:solidFill>
                  <a:schemeClr val="bg2"/>
                </a:solidFill>
              </a:rPr>
            </a:br>
            <a:r>
              <a:rPr lang="hu-HU" sz="1200">
                <a:solidFill>
                  <a:schemeClr val="bg2"/>
                </a:solidFill>
              </a:rPr>
              <a:t>titulus</a:t>
            </a:r>
          </a:p>
        </p:txBody>
      </p:sp>
    </p:spTree>
    <p:extLst>
      <p:ext uri="{BB962C8B-B14F-4D97-AF65-F5344CB8AC3E}">
        <p14:creationId xmlns:p14="http://schemas.microsoft.com/office/powerpoint/2010/main" val="26285902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  <a:endParaRPr lang="en-US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10" hasCustomPrompt="1"/>
          </p:nvPr>
        </p:nvSpPr>
        <p:spPr>
          <a:xfrm>
            <a:off x="3283585" y="6134735"/>
            <a:ext cx="5616575" cy="720000"/>
          </a:xfrm>
        </p:spPr>
        <p:txBody>
          <a:bodyPr anchor="ctr">
            <a:noAutofit/>
          </a:bodyPr>
          <a:lstStyle>
            <a:lvl1pPr marL="0" indent="0" algn="ctr">
              <a:spcBef>
                <a:spcPts val="0"/>
              </a:spcBef>
              <a:buNone/>
              <a:defRPr sz="1200" b="0" baseline="0">
                <a:solidFill>
                  <a:schemeClr val="bg2"/>
                </a:solidFill>
              </a:defRPr>
            </a:lvl1pPr>
            <a:lvl2pPr marL="457200" indent="0">
              <a:buFont typeface="Arial" panose="020B0604020202020204" pitchFamily="34" charset="0"/>
              <a:buNone/>
              <a:defRPr/>
            </a:lvl2pPr>
            <a:lvl4pPr marL="1371600" indent="0" algn="l">
              <a:buNone/>
              <a:defRPr/>
            </a:lvl4pPr>
            <a:lvl5pPr marL="1828800" indent="0" algn="l">
              <a:buNone/>
              <a:defRPr/>
            </a:lvl5pPr>
          </a:lstStyle>
          <a:p>
            <a:pPr algn="ctr"/>
            <a:r>
              <a:rPr lang="hu-HU" sz="1200">
                <a:solidFill>
                  <a:schemeClr val="bg2"/>
                </a:solidFill>
              </a:rPr>
              <a:t>Szervezeti egység neve,</a:t>
            </a:r>
            <a:br>
              <a:rPr lang="hu-HU" sz="1200">
                <a:solidFill>
                  <a:schemeClr val="bg2"/>
                </a:solidFill>
              </a:rPr>
            </a:br>
            <a:r>
              <a:rPr lang="hu-HU" sz="1200">
                <a:solidFill>
                  <a:schemeClr val="bg2"/>
                </a:solidFill>
              </a:rPr>
              <a:t>ha hosszabb a sor két sorba tördelve</a:t>
            </a:r>
          </a:p>
        </p:txBody>
      </p:sp>
      <p:sp>
        <p:nvSpPr>
          <p:cNvPr id="6" name="Szöveg helye 6"/>
          <p:cNvSpPr>
            <a:spLocks noGrp="1"/>
          </p:cNvSpPr>
          <p:nvPr>
            <p:ph type="body" sz="quarter" idx="11" hasCustomPrompt="1"/>
          </p:nvPr>
        </p:nvSpPr>
        <p:spPr>
          <a:xfrm>
            <a:off x="8904288" y="6134735"/>
            <a:ext cx="3287712" cy="720000"/>
          </a:xfrm>
        </p:spPr>
        <p:txBody>
          <a:bodyPr numCol="1" anchor="ctr">
            <a:noAutofit/>
          </a:bodyPr>
          <a:lstStyle>
            <a:lvl1pPr marL="0" indent="0" algn="ctr">
              <a:spcBef>
                <a:spcPts val="0"/>
              </a:spcBef>
              <a:buNone/>
              <a:defRPr sz="1200" b="0" i="0" baseline="0">
                <a:solidFill>
                  <a:schemeClr val="bg2"/>
                </a:solidFill>
              </a:defRPr>
            </a:lvl1pPr>
          </a:lstStyle>
          <a:p>
            <a:pPr algn="ctr"/>
            <a:r>
              <a:rPr lang="hu-HU" sz="1200">
                <a:solidFill>
                  <a:schemeClr val="bg2"/>
                </a:solidFill>
              </a:rPr>
              <a:t>Dr. Minta Mihály,</a:t>
            </a:r>
            <a:br>
              <a:rPr lang="hu-HU" sz="1200">
                <a:solidFill>
                  <a:schemeClr val="bg2"/>
                </a:solidFill>
              </a:rPr>
            </a:br>
            <a:r>
              <a:rPr lang="hu-HU" sz="1200">
                <a:solidFill>
                  <a:schemeClr val="bg2"/>
                </a:solidFill>
              </a:rPr>
              <a:t>titulus</a:t>
            </a:r>
          </a:p>
        </p:txBody>
      </p:sp>
    </p:spTree>
    <p:extLst>
      <p:ext uri="{BB962C8B-B14F-4D97-AF65-F5344CB8AC3E}">
        <p14:creationId xmlns:p14="http://schemas.microsoft.com/office/powerpoint/2010/main" val="17582833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églalap 16"/>
          <p:cNvSpPr/>
          <p:nvPr userDrawn="1"/>
        </p:nvSpPr>
        <p:spPr>
          <a:xfrm>
            <a:off x="0" y="6138791"/>
            <a:ext cx="12192000" cy="720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8">
            <a:extLst>
              <a:ext uri="{FF2B5EF4-FFF2-40B4-BE49-F238E27FC236}">
                <a16:creationId xmlns:a16="http://schemas.microsoft.com/office/drawing/2014/main" id="{1D5C9D03-34B3-CF46-A324-7A5A7F00048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199" y="6073198"/>
            <a:ext cx="2534304" cy="844768"/>
          </a:xfrm>
          <a:prstGeom prst="rect">
            <a:avLst/>
          </a:prstGeom>
        </p:spPr>
      </p:pic>
      <p:cxnSp>
        <p:nvCxnSpPr>
          <p:cNvPr id="9" name="Egyenes összekötő 8"/>
          <p:cNvCxnSpPr/>
          <p:nvPr userDrawn="1"/>
        </p:nvCxnSpPr>
        <p:spPr>
          <a:xfrm>
            <a:off x="3299294" y="6234496"/>
            <a:ext cx="1" cy="54000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Egyenes összekötő 15"/>
          <p:cNvCxnSpPr/>
          <p:nvPr userDrawn="1"/>
        </p:nvCxnSpPr>
        <p:spPr>
          <a:xfrm>
            <a:off x="8906622" y="6234496"/>
            <a:ext cx="1" cy="54000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Szöveg helye 4"/>
          <p:cNvSpPr>
            <a:spLocks noGrp="1"/>
          </p:cNvSpPr>
          <p:nvPr>
            <p:ph type="body" sz="quarter" idx="10" hasCustomPrompt="1"/>
          </p:nvPr>
        </p:nvSpPr>
        <p:spPr>
          <a:xfrm>
            <a:off x="3283585" y="6134735"/>
            <a:ext cx="5616575" cy="720000"/>
          </a:xfrm>
        </p:spPr>
        <p:txBody>
          <a:bodyPr anchor="ctr">
            <a:noAutofit/>
          </a:bodyPr>
          <a:lstStyle>
            <a:lvl1pPr marL="0" indent="0" algn="ctr">
              <a:spcBef>
                <a:spcPts val="0"/>
              </a:spcBef>
              <a:buNone/>
              <a:defRPr sz="1200" b="0" baseline="0">
                <a:solidFill>
                  <a:schemeClr val="bg2"/>
                </a:solidFill>
              </a:defRPr>
            </a:lvl1pPr>
            <a:lvl2pPr marL="457200" indent="0">
              <a:buFont typeface="Arial" panose="020B0604020202020204" pitchFamily="34" charset="0"/>
              <a:buNone/>
              <a:defRPr/>
            </a:lvl2pPr>
            <a:lvl4pPr marL="1371600" indent="0" algn="l">
              <a:buNone/>
              <a:defRPr/>
            </a:lvl4pPr>
            <a:lvl5pPr marL="1828800" indent="0" algn="l">
              <a:buNone/>
              <a:defRPr/>
            </a:lvl5pPr>
          </a:lstStyle>
          <a:p>
            <a:pPr algn="ctr"/>
            <a:r>
              <a:rPr lang="hu-HU" sz="1200">
                <a:solidFill>
                  <a:schemeClr val="bg2"/>
                </a:solidFill>
              </a:rPr>
              <a:t>Szervezeti egység neve,</a:t>
            </a:r>
            <a:br>
              <a:rPr lang="hu-HU" sz="1200">
                <a:solidFill>
                  <a:schemeClr val="bg2"/>
                </a:solidFill>
              </a:rPr>
            </a:br>
            <a:r>
              <a:rPr lang="hu-HU" sz="1200">
                <a:solidFill>
                  <a:schemeClr val="bg2"/>
                </a:solidFill>
              </a:rPr>
              <a:t>ha hosszabb a sor két sorba tördelve</a:t>
            </a:r>
          </a:p>
        </p:txBody>
      </p:sp>
      <p:sp>
        <p:nvSpPr>
          <p:cNvPr id="19" name="Szöveg helye 6"/>
          <p:cNvSpPr>
            <a:spLocks noGrp="1"/>
          </p:cNvSpPr>
          <p:nvPr>
            <p:ph type="body" sz="quarter" idx="11" hasCustomPrompt="1"/>
          </p:nvPr>
        </p:nvSpPr>
        <p:spPr>
          <a:xfrm>
            <a:off x="8904288" y="6134735"/>
            <a:ext cx="3287712" cy="720000"/>
          </a:xfrm>
        </p:spPr>
        <p:txBody>
          <a:bodyPr numCol="1" anchor="ctr">
            <a:noAutofit/>
          </a:bodyPr>
          <a:lstStyle>
            <a:lvl1pPr marL="0" indent="0" algn="ctr">
              <a:spcBef>
                <a:spcPts val="0"/>
              </a:spcBef>
              <a:buNone/>
              <a:defRPr sz="1200" b="0" i="0" baseline="0">
                <a:solidFill>
                  <a:schemeClr val="bg2"/>
                </a:solidFill>
              </a:defRPr>
            </a:lvl1pPr>
          </a:lstStyle>
          <a:p>
            <a:pPr algn="ctr"/>
            <a:r>
              <a:rPr lang="hu-HU" sz="1200">
                <a:solidFill>
                  <a:schemeClr val="bg2"/>
                </a:solidFill>
              </a:rPr>
              <a:t>Dr. Minta Mihály,</a:t>
            </a:r>
            <a:br>
              <a:rPr lang="hu-HU" sz="1200">
                <a:solidFill>
                  <a:schemeClr val="bg2"/>
                </a:solidFill>
              </a:rPr>
            </a:br>
            <a:r>
              <a:rPr lang="hu-HU" sz="1200">
                <a:solidFill>
                  <a:schemeClr val="bg2"/>
                </a:solidFill>
              </a:rPr>
              <a:t>titulus</a:t>
            </a:r>
          </a:p>
        </p:txBody>
      </p:sp>
    </p:spTree>
    <p:extLst>
      <p:ext uri="{BB962C8B-B14F-4D97-AF65-F5344CB8AC3E}">
        <p14:creationId xmlns:p14="http://schemas.microsoft.com/office/powerpoint/2010/main" val="22849971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368301"/>
            <a:ext cx="6172200" cy="558164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1808163"/>
            <a:ext cx="3932237" cy="4141787"/>
          </a:xfrm>
        </p:spPr>
        <p:txBody>
          <a:bodyPr/>
          <a:lstStyle>
            <a:lvl1pPr marL="285750" indent="-285750">
              <a:buFont typeface="Arial" panose="020B0604020202020204" pitchFamily="34" charset="0"/>
              <a:buChar char="•"/>
              <a:defRPr sz="2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3933825" cy="1325563"/>
          </a:xfrm>
        </p:spPr>
        <p:txBody>
          <a:bodyPr/>
          <a:lstStyle/>
          <a:p>
            <a:r>
              <a:rPr lang="hu-HU"/>
              <a:t>Mintacím szerkesztése</a:t>
            </a:r>
            <a:endParaRPr lang="en-US"/>
          </a:p>
        </p:txBody>
      </p:sp>
      <p:sp>
        <p:nvSpPr>
          <p:cNvPr id="7" name="Szöveg helye 4"/>
          <p:cNvSpPr>
            <a:spLocks noGrp="1"/>
          </p:cNvSpPr>
          <p:nvPr>
            <p:ph type="body" sz="quarter" idx="10" hasCustomPrompt="1"/>
          </p:nvPr>
        </p:nvSpPr>
        <p:spPr>
          <a:xfrm>
            <a:off x="3283585" y="6134735"/>
            <a:ext cx="5616575" cy="720000"/>
          </a:xfrm>
        </p:spPr>
        <p:txBody>
          <a:bodyPr anchor="ctr">
            <a:noAutofit/>
          </a:bodyPr>
          <a:lstStyle>
            <a:lvl1pPr marL="0" indent="0" algn="ctr">
              <a:spcBef>
                <a:spcPts val="0"/>
              </a:spcBef>
              <a:buNone/>
              <a:defRPr sz="1200" b="0" baseline="0">
                <a:solidFill>
                  <a:schemeClr val="bg2"/>
                </a:solidFill>
              </a:defRPr>
            </a:lvl1pPr>
            <a:lvl2pPr marL="457200" indent="0">
              <a:buFont typeface="Arial" panose="020B0604020202020204" pitchFamily="34" charset="0"/>
              <a:buNone/>
              <a:defRPr/>
            </a:lvl2pPr>
            <a:lvl4pPr marL="1371600" indent="0" algn="l">
              <a:buNone/>
              <a:defRPr/>
            </a:lvl4pPr>
            <a:lvl5pPr marL="1828800" indent="0" algn="l">
              <a:buNone/>
              <a:defRPr/>
            </a:lvl5pPr>
          </a:lstStyle>
          <a:p>
            <a:pPr algn="ctr"/>
            <a:r>
              <a:rPr lang="hu-HU" sz="1200">
                <a:solidFill>
                  <a:schemeClr val="bg2"/>
                </a:solidFill>
              </a:rPr>
              <a:t>Szervezeti egység neve,</a:t>
            </a:r>
            <a:br>
              <a:rPr lang="hu-HU" sz="1200">
                <a:solidFill>
                  <a:schemeClr val="bg2"/>
                </a:solidFill>
              </a:rPr>
            </a:br>
            <a:r>
              <a:rPr lang="hu-HU" sz="1200">
                <a:solidFill>
                  <a:schemeClr val="bg2"/>
                </a:solidFill>
              </a:rPr>
              <a:t>ha hosszabb a sor két sorba tördelve</a:t>
            </a:r>
          </a:p>
        </p:txBody>
      </p:sp>
      <p:sp>
        <p:nvSpPr>
          <p:cNvPr id="9" name="Szöveg helye 6"/>
          <p:cNvSpPr>
            <a:spLocks noGrp="1"/>
          </p:cNvSpPr>
          <p:nvPr>
            <p:ph type="body" sz="quarter" idx="11" hasCustomPrompt="1"/>
          </p:nvPr>
        </p:nvSpPr>
        <p:spPr>
          <a:xfrm>
            <a:off x="8904288" y="6134735"/>
            <a:ext cx="3287712" cy="720000"/>
          </a:xfrm>
        </p:spPr>
        <p:txBody>
          <a:bodyPr numCol="1" anchor="ctr">
            <a:noAutofit/>
          </a:bodyPr>
          <a:lstStyle>
            <a:lvl1pPr marL="0" indent="0" algn="ctr">
              <a:spcBef>
                <a:spcPts val="0"/>
              </a:spcBef>
              <a:buNone/>
              <a:defRPr sz="1200" b="0" i="0" baseline="0">
                <a:solidFill>
                  <a:schemeClr val="bg2"/>
                </a:solidFill>
              </a:defRPr>
            </a:lvl1pPr>
          </a:lstStyle>
          <a:p>
            <a:pPr algn="ctr"/>
            <a:r>
              <a:rPr lang="hu-HU" sz="1200">
                <a:solidFill>
                  <a:schemeClr val="bg2"/>
                </a:solidFill>
              </a:rPr>
              <a:t>Dr. Minta Mihály,</a:t>
            </a:r>
            <a:br>
              <a:rPr lang="hu-HU" sz="1200">
                <a:solidFill>
                  <a:schemeClr val="bg2"/>
                </a:solidFill>
              </a:rPr>
            </a:br>
            <a:r>
              <a:rPr lang="hu-HU" sz="1200">
                <a:solidFill>
                  <a:schemeClr val="bg2"/>
                </a:solidFill>
              </a:rPr>
              <a:t>titulus</a:t>
            </a:r>
          </a:p>
        </p:txBody>
      </p:sp>
    </p:spTree>
    <p:extLst>
      <p:ext uri="{BB962C8B-B14F-4D97-AF65-F5344CB8AC3E}">
        <p14:creationId xmlns:p14="http://schemas.microsoft.com/office/powerpoint/2010/main" val="30824541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315268" y="0"/>
            <a:ext cx="6876732" cy="613473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hu-HU"/>
              <a:t>Kép beszúrásához kattintson az ikonra</a:t>
            </a:r>
            <a:endParaRPr lang="en-US"/>
          </a:p>
        </p:txBody>
      </p:sp>
      <p:sp>
        <p:nvSpPr>
          <p:cNvPr id="7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1808163"/>
            <a:ext cx="3932237" cy="4141787"/>
          </a:xfrm>
        </p:spPr>
        <p:txBody>
          <a:bodyPr/>
          <a:lstStyle>
            <a:lvl1pPr marL="285750" indent="-285750">
              <a:buFont typeface="Arial" panose="020B0604020202020204" pitchFamily="34" charset="0"/>
              <a:buChar char="•"/>
              <a:defRPr sz="2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3933825" cy="1325563"/>
          </a:xfrm>
        </p:spPr>
        <p:txBody>
          <a:bodyPr/>
          <a:lstStyle/>
          <a:p>
            <a:r>
              <a:rPr lang="hu-HU"/>
              <a:t>Mintacím szerkesztése</a:t>
            </a:r>
            <a:endParaRPr lang="en-US"/>
          </a:p>
        </p:txBody>
      </p:sp>
      <p:sp>
        <p:nvSpPr>
          <p:cNvPr id="8" name="Szöveg helye 4"/>
          <p:cNvSpPr>
            <a:spLocks noGrp="1"/>
          </p:cNvSpPr>
          <p:nvPr>
            <p:ph type="body" sz="quarter" idx="10" hasCustomPrompt="1"/>
          </p:nvPr>
        </p:nvSpPr>
        <p:spPr>
          <a:xfrm>
            <a:off x="3283585" y="6134735"/>
            <a:ext cx="5616575" cy="720000"/>
          </a:xfrm>
        </p:spPr>
        <p:txBody>
          <a:bodyPr anchor="ctr">
            <a:noAutofit/>
          </a:bodyPr>
          <a:lstStyle>
            <a:lvl1pPr marL="0" indent="0" algn="ctr">
              <a:spcBef>
                <a:spcPts val="0"/>
              </a:spcBef>
              <a:buNone/>
              <a:defRPr sz="1200" b="0" baseline="0">
                <a:solidFill>
                  <a:schemeClr val="bg2"/>
                </a:solidFill>
              </a:defRPr>
            </a:lvl1pPr>
            <a:lvl2pPr marL="457200" indent="0">
              <a:buFont typeface="Arial" panose="020B0604020202020204" pitchFamily="34" charset="0"/>
              <a:buNone/>
              <a:defRPr/>
            </a:lvl2pPr>
            <a:lvl4pPr marL="1371600" indent="0" algn="l">
              <a:buNone/>
              <a:defRPr/>
            </a:lvl4pPr>
            <a:lvl5pPr marL="1828800" indent="0" algn="l">
              <a:buNone/>
              <a:defRPr/>
            </a:lvl5pPr>
          </a:lstStyle>
          <a:p>
            <a:pPr algn="ctr"/>
            <a:r>
              <a:rPr lang="hu-HU" sz="1200">
                <a:solidFill>
                  <a:schemeClr val="bg2"/>
                </a:solidFill>
              </a:rPr>
              <a:t>Szervezeti egység neve,</a:t>
            </a:r>
            <a:br>
              <a:rPr lang="hu-HU" sz="1200">
                <a:solidFill>
                  <a:schemeClr val="bg2"/>
                </a:solidFill>
              </a:rPr>
            </a:br>
            <a:r>
              <a:rPr lang="hu-HU" sz="1200">
                <a:solidFill>
                  <a:schemeClr val="bg2"/>
                </a:solidFill>
              </a:rPr>
              <a:t>ha hosszabb a sor két sorba tördelve</a:t>
            </a:r>
          </a:p>
        </p:txBody>
      </p:sp>
      <p:sp>
        <p:nvSpPr>
          <p:cNvPr id="10" name="Szöveg helye 6"/>
          <p:cNvSpPr>
            <a:spLocks noGrp="1"/>
          </p:cNvSpPr>
          <p:nvPr>
            <p:ph type="body" sz="quarter" idx="11" hasCustomPrompt="1"/>
          </p:nvPr>
        </p:nvSpPr>
        <p:spPr>
          <a:xfrm>
            <a:off x="8904288" y="6134735"/>
            <a:ext cx="3287712" cy="720000"/>
          </a:xfrm>
        </p:spPr>
        <p:txBody>
          <a:bodyPr numCol="1" anchor="ctr">
            <a:noAutofit/>
          </a:bodyPr>
          <a:lstStyle>
            <a:lvl1pPr marL="0" indent="0" algn="ctr">
              <a:spcBef>
                <a:spcPts val="0"/>
              </a:spcBef>
              <a:buNone/>
              <a:defRPr sz="1200" b="0" i="0" baseline="0">
                <a:solidFill>
                  <a:schemeClr val="bg2"/>
                </a:solidFill>
              </a:defRPr>
            </a:lvl1pPr>
          </a:lstStyle>
          <a:p>
            <a:pPr algn="ctr"/>
            <a:r>
              <a:rPr lang="hu-HU" sz="1200">
                <a:solidFill>
                  <a:schemeClr val="bg2"/>
                </a:solidFill>
              </a:rPr>
              <a:t>Dr. Minta Mihály,</a:t>
            </a:r>
            <a:br>
              <a:rPr lang="hu-HU" sz="1200">
                <a:solidFill>
                  <a:schemeClr val="bg2"/>
                </a:solidFill>
              </a:rPr>
            </a:br>
            <a:r>
              <a:rPr lang="hu-HU" sz="1200">
                <a:solidFill>
                  <a:schemeClr val="bg2"/>
                </a:solidFill>
              </a:rPr>
              <a:t>titulus</a:t>
            </a:r>
          </a:p>
        </p:txBody>
      </p:sp>
    </p:spTree>
    <p:extLst>
      <p:ext uri="{BB962C8B-B14F-4D97-AF65-F5344CB8AC3E}">
        <p14:creationId xmlns:p14="http://schemas.microsoft.com/office/powerpoint/2010/main" val="41689498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124325"/>
          </a:xfrm>
        </p:spPr>
        <p:txBody>
          <a:bodyPr vert="eaVert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/>
          </a:p>
        </p:txBody>
      </p:sp>
      <p:sp>
        <p:nvSpPr>
          <p:cNvPr id="6" name="Szöveg helye 4"/>
          <p:cNvSpPr>
            <a:spLocks noGrp="1"/>
          </p:cNvSpPr>
          <p:nvPr>
            <p:ph type="body" sz="quarter" idx="10" hasCustomPrompt="1"/>
          </p:nvPr>
        </p:nvSpPr>
        <p:spPr>
          <a:xfrm>
            <a:off x="3283585" y="6134735"/>
            <a:ext cx="5616575" cy="720000"/>
          </a:xfrm>
        </p:spPr>
        <p:txBody>
          <a:bodyPr anchor="ctr">
            <a:noAutofit/>
          </a:bodyPr>
          <a:lstStyle>
            <a:lvl1pPr marL="0" indent="0" algn="ctr">
              <a:spcBef>
                <a:spcPts val="0"/>
              </a:spcBef>
              <a:buNone/>
              <a:defRPr sz="1200" b="0" baseline="0">
                <a:solidFill>
                  <a:schemeClr val="bg2"/>
                </a:solidFill>
              </a:defRPr>
            </a:lvl1pPr>
            <a:lvl2pPr marL="457200" indent="0">
              <a:buFont typeface="Arial" panose="020B0604020202020204" pitchFamily="34" charset="0"/>
              <a:buNone/>
              <a:defRPr/>
            </a:lvl2pPr>
            <a:lvl4pPr marL="1371600" indent="0" algn="l">
              <a:buNone/>
              <a:defRPr/>
            </a:lvl4pPr>
            <a:lvl5pPr marL="1828800" indent="0" algn="l">
              <a:buNone/>
              <a:defRPr/>
            </a:lvl5pPr>
          </a:lstStyle>
          <a:p>
            <a:pPr algn="ctr"/>
            <a:r>
              <a:rPr lang="hu-HU" sz="1200">
                <a:solidFill>
                  <a:schemeClr val="bg2"/>
                </a:solidFill>
              </a:rPr>
              <a:t>Szervezeti egység neve,</a:t>
            </a:r>
            <a:br>
              <a:rPr lang="hu-HU" sz="1200">
                <a:solidFill>
                  <a:schemeClr val="bg2"/>
                </a:solidFill>
              </a:rPr>
            </a:br>
            <a:r>
              <a:rPr lang="hu-HU" sz="1200">
                <a:solidFill>
                  <a:schemeClr val="bg2"/>
                </a:solidFill>
              </a:rPr>
              <a:t>ha hosszabb a sor két sorba tördelve</a:t>
            </a:r>
          </a:p>
        </p:txBody>
      </p:sp>
      <p:sp>
        <p:nvSpPr>
          <p:cNvPr id="7" name="Szöveg helye 6"/>
          <p:cNvSpPr>
            <a:spLocks noGrp="1"/>
          </p:cNvSpPr>
          <p:nvPr>
            <p:ph type="body" sz="quarter" idx="11" hasCustomPrompt="1"/>
          </p:nvPr>
        </p:nvSpPr>
        <p:spPr>
          <a:xfrm>
            <a:off x="8904288" y="6134735"/>
            <a:ext cx="3287712" cy="720000"/>
          </a:xfrm>
        </p:spPr>
        <p:txBody>
          <a:bodyPr numCol="1" anchor="ctr">
            <a:noAutofit/>
          </a:bodyPr>
          <a:lstStyle>
            <a:lvl1pPr marL="0" indent="0" algn="ctr">
              <a:spcBef>
                <a:spcPts val="0"/>
              </a:spcBef>
              <a:buNone/>
              <a:defRPr sz="1200" b="0" i="0" baseline="0">
                <a:solidFill>
                  <a:schemeClr val="bg2"/>
                </a:solidFill>
              </a:defRPr>
            </a:lvl1pPr>
          </a:lstStyle>
          <a:p>
            <a:pPr algn="ctr"/>
            <a:r>
              <a:rPr lang="hu-HU" sz="1200">
                <a:solidFill>
                  <a:schemeClr val="bg2"/>
                </a:solidFill>
              </a:rPr>
              <a:t>Dr. Minta Mihály,</a:t>
            </a:r>
            <a:br>
              <a:rPr lang="hu-HU" sz="1200">
                <a:solidFill>
                  <a:schemeClr val="bg2"/>
                </a:solidFill>
              </a:rPr>
            </a:br>
            <a:r>
              <a:rPr lang="hu-HU" sz="1200">
                <a:solidFill>
                  <a:schemeClr val="bg2"/>
                </a:solidFill>
              </a:rPr>
              <a:t>titulus</a:t>
            </a:r>
          </a:p>
        </p:txBody>
      </p:sp>
    </p:spTree>
    <p:extLst>
      <p:ext uri="{BB962C8B-B14F-4D97-AF65-F5344CB8AC3E}">
        <p14:creationId xmlns:p14="http://schemas.microsoft.com/office/powerpoint/2010/main" val="23230336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04287" y="368301"/>
            <a:ext cx="2447926" cy="5581650"/>
          </a:xfrm>
        </p:spPr>
        <p:txBody>
          <a:bodyPr vert="eaVert"/>
          <a:lstStyle/>
          <a:p>
            <a:r>
              <a:rPr lang="hu-HU"/>
              <a:t>Mintacím szerkesztése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8302"/>
            <a:ext cx="7734300" cy="5581650"/>
          </a:xfrm>
        </p:spPr>
        <p:txBody>
          <a:bodyPr vert="eaVert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/>
          </a:p>
        </p:txBody>
      </p:sp>
      <p:sp>
        <p:nvSpPr>
          <p:cNvPr id="6" name="Szöveg helye 4"/>
          <p:cNvSpPr>
            <a:spLocks noGrp="1"/>
          </p:cNvSpPr>
          <p:nvPr>
            <p:ph type="body" sz="quarter" idx="10" hasCustomPrompt="1"/>
          </p:nvPr>
        </p:nvSpPr>
        <p:spPr>
          <a:xfrm>
            <a:off x="3283585" y="6134735"/>
            <a:ext cx="5616575" cy="720000"/>
          </a:xfrm>
        </p:spPr>
        <p:txBody>
          <a:bodyPr anchor="ctr">
            <a:noAutofit/>
          </a:bodyPr>
          <a:lstStyle>
            <a:lvl1pPr marL="0" indent="0" algn="ctr">
              <a:spcBef>
                <a:spcPts val="0"/>
              </a:spcBef>
              <a:buNone/>
              <a:defRPr sz="1200" b="0" baseline="0">
                <a:solidFill>
                  <a:schemeClr val="bg2"/>
                </a:solidFill>
              </a:defRPr>
            </a:lvl1pPr>
            <a:lvl2pPr marL="457200" indent="0">
              <a:buFont typeface="Arial" panose="020B0604020202020204" pitchFamily="34" charset="0"/>
              <a:buNone/>
              <a:defRPr/>
            </a:lvl2pPr>
            <a:lvl4pPr marL="1371600" indent="0" algn="l">
              <a:buNone/>
              <a:defRPr/>
            </a:lvl4pPr>
            <a:lvl5pPr marL="1828800" indent="0" algn="l">
              <a:buNone/>
              <a:defRPr/>
            </a:lvl5pPr>
          </a:lstStyle>
          <a:p>
            <a:pPr algn="ctr"/>
            <a:r>
              <a:rPr lang="hu-HU" sz="1200">
                <a:solidFill>
                  <a:schemeClr val="bg2"/>
                </a:solidFill>
              </a:rPr>
              <a:t>Szervezeti egység neve,</a:t>
            </a:r>
            <a:br>
              <a:rPr lang="hu-HU" sz="1200">
                <a:solidFill>
                  <a:schemeClr val="bg2"/>
                </a:solidFill>
              </a:rPr>
            </a:br>
            <a:r>
              <a:rPr lang="hu-HU" sz="1200">
                <a:solidFill>
                  <a:schemeClr val="bg2"/>
                </a:solidFill>
              </a:rPr>
              <a:t>ha hosszabb a sor két sorba tördelve</a:t>
            </a:r>
          </a:p>
        </p:txBody>
      </p:sp>
      <p:sp>
        <p:nvSpPr>
          <p:cNvPr id="7" name="Szöveg helye 6"/>
          <p:cNvSpPr>
            <a:spLocks noGrp="1"/>
          </p:cNvSpPr>
          <p:nvPr>
            <p:ph type="body" sz="quarter" idx="11" hasCustomPrompt="1"/>
          </p:nvPr>
        </p:nvSpPr>
        <p:spPr>
          <a:xfrm>
            <a:off x="8904288" y="6134735"/>
            <a:ext cx="3287712" cy="720000"/>
          </a:xfrm>
        </p:spPr>
        <p:txBody>
          <a:bodyPr numCol="1" anchor="ctr">
            <a:noAutofit/>
          </a:bodyPr>
          <a:lstStyle>
            <a:lvl1pPr marL="0" indent="0" algn="ctr">
              <a:spcBef>
                <a:spcPts val="0"/>
              </a:spcBef>
              <a:buNone/>
              <a:defRPr sz="1200" b="0" i="0" baseline="0">
                <a:solidFill>
                  <a:schemeClr val="bg2"/>
                </a:solidFill>
              </a:defRPr>
            </a:lvl1pPr>
          </a:lstStyle>
          <a:p>
            <a:pPr algn="ctr"/>
            <a:r>
              <a:rPr lang="hu-HU" sz="1200">
                <a:solidFill>
                  <a:schemeClr val="bg2"/>
                </a:solidFill>
              </a:rPr>
              <a:t>Dr. Minta Mihály,</a:t>
            </a:r>
            <a:br>
              <a:rPr lang="hu-HU" sz="1200">
                <a:solidFill>
                  <a:schemeClr val="bg2"/>
                </a:solidFill>
              </a:rPr>
            </a:br>
            <a:r>
              <a:rPr lang="hu-HU" sz="1200">
                <a:solidFill>
                  <a:schemeClr val="bg2"/>
                </a:solidFill>
              </a:rPr>
              <a:t>titulus</a:t>
            </a:r>
          </a:p>
        </p:txBody>
      </p:sp>
    </p:spTree>
    <p:extLst>
      <p:ext uri="{BB962C8B-B14F-4D97-AF65-F5344CB8AC3E}">
        <p14:creationId xmlns:p14="http://schemas.microsoft.com/office/powerpoint/2010/main" val="202584962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Záródia"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zöveg helye 14"/>
          <p:cNvSpPr>
            <a:spLocks noGrp="1"/>
          </p:cNvSpPr>
          <p:nvPr>
            <p:ph type="body" sz="quarter" idx="12" hasCustomPrompt="1"/>
          </p:nvPr>
        </p:nvSpPr>
        <p:spPr>
          <a:xfrm>
            <a:off x="1524000" y="2386148"/>
            <a:ext cx="9144000" cy="1123815"/>
          </a:xfrm>
        </p:spPr>
        <p:txBody>
          <a:bodyPr anchor="ctr">
            <a:noAutofit/>
          </a:bodyPr>
          <a:lstStyle>
            <a:lvl1pPr marL="0" indent="0" algn="ctr">
              <a:buNone/>
              <a:defRPr sz="60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hu-HU"/>
              <a:t>Köszönöm a figyelmet!</a:t>
            </a:r>
          </a:p>
        </p:txBody>
      </p:sp>
      <p:sp>
        <p:nvSpPr>
          <p:cNvPr id="15" name="Szöveg helye 14"/>
          <p:cNvSpPr>
            <a:spLocks noGrp="1"/>
          </p:cNvSpPr>
          <p:nvPr>
            <p:ph type="body" sz="quarter" idx="10" hasCustomPrompt="1"/>
          </p:nvPr>
        </p:nvSpPr>
        <p:spPr>
          <a:xfrm>
            <a:off x="1524000" y="3683866"/>
            <a:ext cx="9144000" cy="316208"/>
          </a:xfrm>
        </p:spPr>
        <p:txBody>
          <a:bodyPr anchor="ctr">
            <a:noAutofit/>
          </a:bodyPr>
          <a:lstStyle>
            <a:lvl1pPr marL="0" indent="0" algn="ctr">
              <a:buNone/>
              <a:defRPr sz="2400" baseline="0">
                <a:solidFill>
                  <a:schemeClr val="bg2"/>
                </a:solidFill>
              </a:defRPr>
            </a:lvl1pPr>
          </a:lstStyle>
          <a:p>
            <a:r>
              <a:rPr lang="hu-HU"/>
              <a:t>Dr. Minta Mihály</a:t>
            </a:r>
          </a:p>
        </p:txBody>
      </p:sp>
      <p:pic>
        <p:nvPicPr>
          <p:cNvPr id="7" name="Kép 6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5318" y="5778500"/>
            <a:ext cx="2761364" cy="920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16857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/>
              <a:t>Mintacím szerkesztése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410"/>
            <a:ext cx="10515600" cy="4123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/>
          </a:p>
        </p:txBody>
      </p:sp>
      <p:cxnSp>
        <p:nvCxnSpPr>
          <p:cNvPr id="11" name="Egyenes összekötő 10"/>
          <p:cNvCxnSpPr/>
          <p:nvPr userDrawn="1"/>
        </p:nvCxnSpPr>
        <p:spPr>
          <a:xfrm>
            <a:off x="3012564" y="6269355"/>
            <a:ext cx="1" cy="45148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Szöveg helye 4"/>
          <p:cNvSpPr txBox="1">
            <a:spLocks/>
          </p:cNvSpPr>
          <p:nvPr userDrawn="1"/>
        </p:nvSpPr>
        <p:spPr>
          <a:xfrm>
            <a:off x="3012564" y="6163978"/>
            <a:ext cx="6173121" cy="681037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hu-HU" sz="1200" b="1">
              <a:solidFill>
                <a:schemeClr val="bg2"/>
              </a:solidFill>
            </a:endParaRPr>
          </a:p>
        </p:txBody>
      </p:sp>
      <p:sp>
        <p:nvSpPr>
          <p:cNvPr id="4" name="Téglalap 3"/>
          <p:cNvSpPr/>
          <p:nvPr userDrawn="1"/>
        </p:nvSpPr>
        <p:spPr>
          <a:xfrm>
            <a:off x="0" y="6138791"/>
            <a:ext cx="12192000" cy="720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8">
            <a:extLst>
              <a:ext uri="{FF2B5EF4-FFF2-40B4-BE49-F238E27FC236}">
                <a16:creationId xmlns:a16="http://schemas.microsoft.com/office/drawing/2014/main" id="{1D5C9D03-34B3-CF46-A324-7A5A7F000486}"/>
              </a:ext>
            </a:extLst>
          </p:cNvPr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199" y="6073198"/>
            <a:ext cx="2534304" cy="844768"/>
          </a:xfrm>
          <a:prstGeom prst="rect">
            <a:avLst/>
          </a:prstGeom>
        </p:spPr>
      </p:pic>
      <p:cxnSp>
        <p:nvCxnSpPr>
          <p:cNvPr id="16" name="Egyenes összekötő 15"/>
          <p:cNvCxnSpPr/>
          <p:nvPr userDrawn="1"/>
        </p:nvCxnSpPr>
        <p:spPr>
          <a:xfrm>
            <a:off x="3299294" y="6234496"/>
            <a:ext cx="1" cy="54000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Egyenes összekötő 19"/>
          <p:cNvCxnSpPr/>
          <p:nvPr userDrawn="1"/>
        </p:nvCxnSpPr>
        <p:spPr>
          <a:xfrm>
            <a:off x="8906622" y="6234496"/>
            <a:ext cx="1" cy="54000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104331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</p:sldLayoutIdLst>
  <p:hf sldNum="0"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  <p15:guide id="3" pos="2071" userDrawn="1">
          <p15:clr>
            <a:srgbClr val="F26B43"/>
          </p15:clr>
        </p15:guide>
        <p15:guide id="4" pos="5609" userDrawn="1">
          <p15:clr>
            <a:srgbClr val="F26B43"/>
          </p15:clr>
        </p15:guide>
        <p15:guide id="5" orient="horz" pos="3748" userDrawn="1">
          <p15:clr>
            <a:srgbClr val="F26B43"/>
          </p15:clr>
        </p15:guide>
        <p15:guide id="6" orient="horz" pos="1071" userDrawn="1">
          <p15:clr>
            <a:srgbClr val="F26B43"/>
          </p15:clr>
        </p15:guide>
        <p15:guide id="7" pos="347" userDrawn="1">
          <p15:clr>
            <a:srgbClr val="F26B43"/>
          </p15:clr>
        </p15:guide>
        <p15:guide id="8" orient="horz" pos="232" userDrawn="1">
          <p15:clr>
            <a:srgbClr val="F26B43"/>
          </p15:clr>
        </p15:guide>
        <p15:guide id="9" pos="7151" userDrawn="1">
          <p15:clr>
            <a:srgbClr val="F26B43"/>
          </p15:clr>
        </p15:guide>
        <p15:guide id="10" pos="529" userDrawn="1">
          <p15:clr>
            <a:srgbClr val="F26B43"/>
          </p15:clr>
        </p15:guide>
        <p15:guide id="11" orient="horz" pos="1139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12" Type="http://schemas.openxmlformats.org/officeDocument/2006/relationships/image" Target="../media/image4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 helye 1"/>
          <p:cNvSpPr>
            <a:spLocks noGrp="1"/>
          </p:cNvSpPr>
          <p:nvPr>
            <p:ph type="body" sz="quarter" idx="13"/>
          </p:nvPr>
        </p:nvSpPr>
        <p:spPr>
          <a:xfrm>
            <a:off x="477513" y="4462042"/>
            <a:ext cx="11360728" cy="893556"/>
          </a:xfrm>
        </p:spPr>
        <p:txBody>
          <a:bodyPr/>
          <a:lstStyle/>
          <a:p>
            <a:r>
              <a:rPr lang="hu-HU" sz="1800" dirty="0">
                <a:solidFill>
                  <a:srgbClr val="BBB28B"/>
                </a:solidFill>
              </a:rPr>
              <a:t>Czinderi Gábor</a:t>
            </a:r>
          </a:p>
          <a:p>
            <a:r>
              <a:rPr lang="hu-HU" sz="1800" dirty="0">
                <a:solidFill>
                  <a:srgbClr val="BBB28B"/>
                </a:solidFill>
              </a:rPr>
              <a:t>Informatikai főigazgató</a:t>
            </a:r>
          </a:p>
          <a:p>
            <a:r>
              <a:rPr lang="hu-HU" sz="1800" dirty="0">
                <a:solidFill>
                  <a:srgbClr val="BBB28B"/>
                </a:solidFill>
              </a:rPr>
              <a:t>Semmelweis Egyetem</a:t>
            </a:r>
            <a:endParaRPr lang="en-GB" sz="1800" dirty="0">
              <a:solidFill>
                <a:srgbClr val="BBB28B"/>
              </a:solidFill>
            </a:endParaRPr>
          </a:p>
        </p:txBody>
      </p:sp>
      <p:sp>
        <p:nvSpPr>
          <p:cNvPr id="4" name="Szöveg helye 3"/>
          <p:cNvSpPr>
            <a:spLocks noGrp="1"/>
          </p:cNvSpPr>
          <p:nvPr>
            <p:ph type="body" sz="quarter" idx="10"/>
          </p:nvPr>
        </p:nvSpPr>
        <p:spPr>
          <a:xfrm>
            <a:off x="1400247" y="3429000"/>
            <a:ext cx="9144000" cy="316208"/>
          </a:xfrm>
        </p:spPr>
        <p:txBody>
          <a:bodyPr/>
          <a:lstStyle/>
          <a:p>
            <a:r>
              <a:rPr lang="hu-HU" b="1" dirty="0"/>
              <a:t>NEPTUN Konferencia 2026.2</a:t>
            </a:r>
            <a:endParaRPr lang="en-GB" b="1" dirty="0"/>
          </a:p>
        </p:txBody>
      </p:sp>
      <p:sp>
        <p:nvSpPr>
          <p:cNvPr id="7" name="Szöveg helye 4">
            <a:extLst>
              <a:ext uri="{FF2B5EF4-FFF2-40B4-BE49-F238E27FC236}">
                <a16:creationId xmlns:a16="http://schemas.microsoft.com/office/drawing/2014/main" id="{554528D7-A8FD-7323-B14C-DDAD39332456}"/>
              </a:ext>
            </a:extLst>
          </p:cNvPr>
          <p:cNvSpPr txBox="1">
            <a:spLocks/>
          </p:cNvSpPr>
          <p:nvPr/>
        </p:nvSpPr>
        <p:spPr>
          <a:xfrm>
            <a:off x="1524000" y="5355598"/>
            <a:ext cx="9144000" cy="704850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Autofit/>
          </a:bodyPr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600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300"/>
              </a:spcBef>
            </a:pPr>
            <a:r>
              <a:rPr lang="hu-HU" dirty="0"/>
              <a:t>2026. Július 16.</a:t>
            </a:r>
          </a:p>
        </p:txBody>
      </p:sp>
      <p:sp>
        <p:nvSpPr>
          <p:cNvPr id="10" name="Szöveg helye 9">
            <a:extLst>
              <a:ext uri="{FF2B5EF4-FFF2-40B4-BE49-F238E27FC236}">
                <a16:creationId xmlns:a16="http://schemas.microsoft.com/office/drawing/2014/main" id="{DB1204CC-D0E0-433D-5876-4ECA8A4B5C8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hu-HU" sz="5400" dirty="0"/>
              <a:t>Digitális záróvizsgák a Semmelweis Egyetemen</a:t>
            </a:r>
          </a:p>
        </p:txBody>
      </p:sp>
    </p:spTree>
    <p:extLst>
      <p:ext uri="{BB962C8B-B14F-4D97-AF65-F5344CB8AC3E}">
        <p14:creationId xmlns:p14="http://schemas.microsoft.com/office/powerpoint/2010/main" val="9856707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zöveg helye 9">
            <a:extLst>
              <a:ext uri="{FF2B5EF4-FFF2-40B4-BE49-F238E27FC236}">
                <a16:creationId xmlns:a16="http://schemas.microsoft.com/office/drawing/2014/main" id="{DB1204CC-D0E0-433D-5876-4ECA8A4B5C8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0" y="0"/>
            <a:ext cx="12141582" cy="1088842"/>
          </a:xfrm>
        </p:spPr>
        <p:txBody>
          <a:bodyPr/>
          <a:lstStyle/>
          <a:p>
            <a:pPr algn="l"/>
            <a:r>
              <a:rPr lang="hu-HU" sz="4800" b="1" dirty="0"/>
              <a:t>Az üzleti igény és döntés</a:t>
            </a:r>
          </a:p>
        </p:txBody>
      </p:sp>
      <p:graphicFrame>
        <p:nvGraphicFramePr>
          <p:cNvPr id="9" name="Diagram 8">
            <a:extLst>
              <a:ext uri="{FF2B5EF4-FFF2-40B4-BE49-F238E27FC236}">
                <a16:creationId xmlns:a16="http://schemas.microsoft.com/office/drawing/2014/main" id="{63311E49-37CE-EF60-4021-BC57050B303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51615904"/>
              </p:ext>
            </p:extLst>
          </p:nvPr>
        </p:nvGraphicFramePr>
        <p:xfrm>
          <a:off x="306331" y="1644315"/>
          <a:ext cx="3585025" cy="49197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1" name="Szövegdoboz 10">
            <a:extLst>
              <a:ext uri="{FF2B5EF4-FFF2-40B4-BE49-F238E27FC236}">
                <a16:creationId xmlns:a16="http://schemas.microsoft.com/office/drawing/2014/main" id="{0C99967B-8EBF-66AC-475D-70C8287946E4}"/>
              </a:ext>
            </a:extLst>
          </p:cNvPr>
          <p:cNvSpPr txBox="1"/>
          <p:nvPr/>
        </p:nvSpPr>
        <p:spPr>
          <a:xfrm>
            <a:off x="770024" y="1148156"/>
            <a:ext cx="28119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b="1" dirty="0">
                <a:solidFill>
                  <a:schemeClr val="bg1"/>
                </a:solidFill>
              </a:rPr>
              <a:t>Ahonnan indultunk</a:t>
            </a:r>
          </a:p>
        </p:txBody>
      </p:sp>
      <p:sp>
        <p:nvSpPr>
          <p:cNvPr id="12" name="Szövegdoboz 11">
            <a:extLst>
              <a:ext uri="{FF2B5EF4-FFF2-40B4-BE49-F238E27FC236}">
                <a16:creationId xmlns:a16="http://schemas.microsoft.com/office/drawing/2014/main" id="{E362AC98-60E4-50DD-2371-FCEF21E87586}"/>
              </a:ext>
            </a:extLst>
          </p:cNvPr>
          <p:cNvSpPr txBox="1"/>
          <p:nvPr/>
        </p:nvSpPr>
        <p:spPr>
          <a:xfrm>
            <a:off x="4953574" y="1148156"/>
            <a:ext cx="28119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b="1" dirty="0">
                <a:solidFill>
                  <a:schemeClr val="bg1"/>
                </a:solidFill>
              </a:rPr>
              <a:t>Fejlesztési cél</a:t>
            </a:r>
          </a:p>
        </p:txBody>
      </p:sp>
      <p:graphicFrame>
        <p:nvGraphicFramePr>
          <p:cNvPr id="14" name="Diagram 13">
            <a:extLst>
              <a:ext uri="{FF2B5EF4-FFF2-40B4-BE49-F238E27FC236}">
                <a16:creationId xmlns:a16="http://schemas.microsoft.com/office/drawing/2014/main" id="{8AFA395D-1DE9-8E2E-C971-6D018237D4B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78639588"/>
              </p:ext>
            </p:extLst>
          </p:nvPr>
        </p:nvGraphicFramePr>
        <p:xfrm>
          <a:off x="4688881" y="1897551"/>
          <a:ext cx="3908162" cy="394635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19" name="Szövegdoboz 18">
            <a:extLst>
              <a:ext uri="{FF2B5EF4-FFF2-40B4-BE49-F238E27FC236}">
                <a16:creationId xmlns:a16="http://schemas.microsoft.com/office/drawing/2014/main" id="{261AEF39-6761-5E31-BDC0-D757417F5CC2}"/>
              </a:ext>
            </a:extLst>
          </p:cNvPr>
          <p:cNvSpPr txBox="1"/>
          <p:nvPr/>
        </p:nvSpPr>
        <p:spPr>
          <a:xfrm>
            <a:off x="9137125" y="1148156"/>
            <a:ext cx="28119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b="1" dirty="0">
                <a:solidFill>
                  <a:schemeClr val="bg1"/>
                </a:solidFill>
              </a:rPr>
              <a:t>Döntés</a:t>
            </a:r>
          </a:p>
        </p:txBody>
      </p:sp>
      <p:pic>
        <p:nvPicPr>
          <p:cNvPr id="21" name="Kép 20">
            <a:extLst>
              <a:ext uri="{FF2B5EF4-FFF2-40B4-BE49-F238E27FC236}">
                <a16:creationId xmlns:a16="http://schemas.microsoft.com/office/drawing/2014/main" id="{B521C53C-4516-FCEA-36D6-C4214B53E28E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9447266" y="2413187"/>
            <a:ext cx="2438403" cy="2438403"/>
          </a:xfrm>
          <a:prstGeom prst="rect">
            <a:avLst/>
          </a:prstGeom>
        </p:spPr>
      </p:pic>
      <p:sp>
        <p:nvSpPr>
          <p:cNvPr id="2" name="Nyíl: sávnyíl 1">
            <a:extLst>
              <a:ext uri="{FF2B5EF4-FFF2-40B4-BE49-F238E27FC236}">
                <a16:creationId xmlns:a16="http://schemas.microsoft.com/office/drawing/2014/main" id="{6E004331-DB6C-9812-B5D8-6F56D6A5B363}"/>
              </a:ext>
            </a:extLst>
          </p:cNvPr>
          <p:cNvSpPr/>
          <p:nvPr/>
        </p:nvSpPr>
        <p:spPr>
          <a:xfrm>
            <a:off x="4071257" y="2198914"/>
            <a:ext cx="478972" cy="1300843"/>
          </a:xfrm>
          <a:prstGeom prst="chevron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hu-HU">
              <a:solidFill>
                <a:schemeClr val="tx1"/>
              </a:solidFill>
            </a:endParaRPr>
          </a:p>
        </p:txBody>
      </p:sp>
      <p:sp>
        <p:nvSpPr>
          <p:cNvPr id="3" name="Nyíl: sávnyíl 2">
            <a:extLst>
              <a:ext uri="{FF2B5EF4-FFF2-40B4-BE49-F238E27FC236}">
                <a16:creationId xmlns:a16="http://schemas.microsoft.com/office/drawing/2014/main" id="{260A7DD1-8BCE-97F1-32BB-23B17CA0BCF5}"/>
              </a:ext>
            </a:extLst>
          </p:cNvPr>
          <p:cNvSpPr/>
          <p:nvPr/>
        </p:nvSpPr>
        <p:spPr>
          <a:xfrm>
            <a:off x="8828314" y="3086100"/>
            <a:ext cx="478972" cy="1300843"/>
          </a:xfrm>
          <a:prstGeom prst="chevron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hu-H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2043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Kép 16">
            <a:extLst>
              <a:ext uri="{FF2B5EF4-FFF2-40B4-BE49-F238E27FC236}">
                <a16:creationId xmlns:a16="http://schemas.microsoft.com/office/drawing/2014/main" id="{B45DA70C-B820-3CB0-CDB4-28E93222A0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1815072" cy="5895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1955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Kép 36">
            <a:extLst>
              <a:ext uri="{FF2B5EF4-FFF2-40B4-BE49-F238E27FC236}">
                <a16:creationId xmlns:a16="http://schemas.microsoft.com/office/drawing/2014/main" id="{9DB3D0D7-C150-BADF-061F-66B890A58C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14231" y="0"/>
            <a:ext cx="11918713" cy="59197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20701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Szövegdoboz 16">
            <a:extLst>
              <a:ext uri="{FF2B5EF4-FFF2-40B4-BE49-F238E27FC236}">
                <a16:creationId xmlns:a16="http://schemas.microsoft.com/office/drawing/2014/main" id="{AFAF8CCF-C5BA-E16B-654B-02D203ACF193}"/>
              </a:ext>
            </a:extLst>
          </p:cNvPr>
          <p:cNvSpPr txBox="1"/>
          <p:nvPr/>
        </p:nvSpPr>
        <p:spPr>
          <a:xfrm>
            <a:off x="4755566" y="1645853"/>
            <a:ext cx="25211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b="1" dirty="0">
                <a:solidFill>
                  <a:schemeClr val="bg1"/>
                </a:solidFill>
              </a:rPr>
              <a:t>Vizsgaszervezés</a:t>
            </a:r>
          </a:p>
        </p:txBody>
      </p:sp>
      <p:sp>
        <p:nvSpPr>
          <p:cNvPr id="19" name="Szövegdoboz 18">
            <a:extLst>
              <a:ext uri="{FF2B5EF4-FFF2-40B4-BE49-F238E27FC236}">
                <a16:creationId xmlns:a16="http://schemas.microsoft.com/office/drawing/2014/main" id="{680FC2C9-A656-8926-BAF2-7B36C3EEA027}"/>
              </a:ext>
            </a:extLst>
          </p:cNvPr>
          <p:cNvSpPr txBox="1"/>
          <p:nvPr/>
        </p:nvSpPr>
        <p:spPr>
          <a:xfrm>
            <a:off x="4835406" y="3200333"/>
            <a:ext cx="25211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b="1" dirty="0">
                <a:solidFill>
                  <a:schemeClr val="bg1"/>
                </a:solidFill>
              </a:rPr>
              <a:t>Vizsgabiztos</a:t>
            </a:r>
          </a:p>
        </p:txBody>
      </p:sp>
      <p:sp>
        <p:nvSpPr>
          <p:cNvPr id="20" name="Szövegdoboz 19">
            <a:extLst>
              <a:ext uri="{FF2B5EF4-FFF2-40B4-BE49-F238E27FC236}">
                <a16:creationId xmlns:a16="http://schemas.microsoft.com/office/drawing/2014/main" id="{DAD7A8BA-BDD2-D759-6F90-F9DA847CCA8A}"/>
              </a:ext>
            </a:extLst>
          </p:cNvPr>
          <p:cNvSpPr txBox="1"/>
          <p:nvPr/>
        </p:nvSpPr>
        <p:spPr>
          <a:xfrm>
            <a:off x="4877207" y="4962881"/>
            <a:ext cx="25211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b="1" dirty="0">
                <a:solidFill>
                  <a:schemeClr val="bg1"/>
                </a:solidFill>
              </a:rPr>
              <a:t>Vizsgázó kliens</a:t>
            </a:r>
          </a:p>
        </p:txBody>
      </p:sp>
      <p:pic>
        <p:nvPicPr>
          <p:cNvPr id="18" name="Kép 17">
            <a:extLst>
              <a:ext uri="{FF2B5EF4-FFF2-40B4-BE49-F238E27FC236}">
                <a16:creationId xmlns:a16="http://schemas.microsoft.com/office/drawing/2014/main" id="{FAFE9BB2-5F08-8576-A182-349877CB840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4498" y="915598"/>
            <a:ext cx="2747985" cy="1656598"/>
          </a:xfrm>
          <a:prstGeom prst="rect">
            <a:avLst/>
          </a:prstGeom>
        </p:spPr>
      </p:pic>
      <p:pic>
        <p:nvPicPr>
          <p:cNvPr id="8" name="Kép 7">
            <a:extLst>
              <a:ext uri="{FF2B5EF4-FFF2-40B4-BE49-F238E27FC236}">
                <a16:creationId xmlns:a16="http://schemas.microsoft.com/office/drawing/2014/main" id="{6560BFFE-D582-C845-B8B4-4F25D7AD543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9839" y="1087602"/>
            <a:ext cx="2747984" cy="1438884"/>
          </a:xfrm>
          <a:prstGeom prst="rect">
            <a:avLst/>
          </a:prstGeom>
        </p:spPr>
      </p:pic>
      <p:sp>
        <p:nvSpPr>
          <p:cNvPr id="10" name="Szöveg helye 9">
            <a:extLst>
              <a:ext uri="{FF2B5EF4-FFF2-40B4-BE49-F238E27FC236}">
                <a16:creationId xmlns:a16="http://schemas.microsoft.com/office/drawing/2014/main" id="{DB1204CC-D0E0-433D-5876-4ECA8A4B5C8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0" y="0"/>
            <a:ext cx="9144000" cy="1088842"/>
          </a:xfrm>
        </p:spPr>
        <p:txBody>
          <a:bodyPr/>
          <a:lstStyle/>
          <a:p>
            <a:pPr algn="l"/>
            <a:r>
              <a:rPr lang="hu-HU" sz="4800" b="1" dirty="0"/>
              <a:t>A megvalósítás képekben</a:t>
            </a:r>
          </a:p>
        </p:txBody>
      </p:sp>
      <p:pic>
        <p:nvPicPr>
          <p:cNvPr id="5" name="Kép 4">
            <a:extLst>
              <a:ext uri="{FF2B5EF4-FFF2-40B4-BE49-F238E27FC236}">
                <a16:creationId xmlns:a16="http://schemas.microsoft.com/office/drawing/2014/main" id="{B5AC27F1-00CB-D992-BF2E-34AEC3C5F4B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82217" y="2703958"/>
            <a:ext cx="2747985" cy="1540649"/>
          </a:xfrm>
          <a:prstGeom prst="rect">
            <a:avLst/>
          </a:prstGeom>
        </p:spPr>
      </p:pic>
      <p:pic>
        <p:nvPicPr>
          <p:cNvPr id="3" name="Kép 2">
            <a:extLst>
              <a:ext uri="{FF2B5EF4-FFF2-40B4-BE49-F238E27FC236}">
                <a16:creationId xmlns:a16="http://schemas.microsoft.com/office/drawing/2014/main" id="{0568081A-CB34-0BBC-A37C-7087E18B5CD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93831" y="4376369"/>
            <a:ext cx="2783425" cy="1554889"/>
          </a:xfrm>
          <a:prstGeom prst="rect">
            <a:avLst/>
          </a:prstGeom>
        </p:spPr>
      </p:pic>
      <p:pic>
        <p:nvPicPr>
          <p:cNvPr id="7" name="Kép 6">
            <a:extLst>
              <a:ext uri="{FF2B5EF4-FFF2-40B4-BE49-F238E27FC236}">
                <a16:creationId xmlns:a16="http://schemas.microsoft.com/office/drawing/2014/main" id="{A8E6B44D-3DC0-7211-E0B2-6C8D7FF9200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19839" y="2703289"/>
            <a:ext cx="2747984" cy="1450084"/>
          </a:xfrm>
          <a:prstGeom prst="rect">
            <a:avLst/>
          </a:prstGeom>
        </p:spPr>
      </p:pic>
      <p:pic>
        <p:nvPicPr>
          <p:cNvPr id="4" name="Kép 3">
            <a:extLst>
              <a:ext uri="{FF2B5EF4-FFF2-40B4-BE49-F238E27FC236}">
                <a16:creationId xmlns:a16="http://schemas.microsoft.com/office/drawing/2014/main" id="{84F2BC55-8D61-7C8B-48C4-F3D69B6F54A9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9839" y="4381546"/>
            <a:ext cx="2783424" cy="1554888"/>
          </a:xfrm>
          <a:prstGeom prst="rect">
            <a:avLst/>
          </a:prstGeom>
        </p:spPr>
      </p:pic>
      <p:sp>
        <p:nvSpPr>
          <p:cNvPr id="6" name="Szövegdoboz 5">
            <a:extLst>
              <a:ext uri="{FF2B5EF4-FFF2-40B4-BE49-F238E27FC236}">
                <a16:creationId xmlns:a16="http://schemas.microsoft.com/office/drawing/2014/main" id="{8C8F47AD-44CD-EFDB-5498-5696D460BBAD}"/>
              </a:ext>
            </a:extLst>
          </p:cNvPr>
          <p:cNvSpPr txBox="1"/>
          <p:nvPr/>
        </p:nvSpPr>
        <p:spPr>
          <a:xfrm rot="16200000">
            <a:off x="10808804" y="3059668"/>
            <a:ext cx="12284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b="1" dirty="0">
                <a:solidFill>
                  <a:schemeClr val="bg1"/>
                </a:solidFill>
              </a:rPr>
              <a:t>2026</a:t>
            </a:r>
          </a:p>
        </p:txBody>
      </p:sp>
      <p:pic>
        <p:nvPicPr>
          <p:cNvPr id="9" name="Kép 8">
            <a:extLst>
              <a:ext uri="{FF2B5EF4-FFF2-40B4-BE49-F238E27FC236}">
                <a16:creationId xmlns:a16="http://schemas.microsoft.com/office/drawing/2014/main" id="{1CB55180-875E-C6ED-5833-57B5000F9EE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5031" y="997288"/>
            <a:ext cx="9774683" cy="5118167"/>
          </a:xfrm>
          <a:prstGeom prst="rect">
            <a:avLst/>
          </a:prstGeom>
        </p:spPr>
      </p:pic>
      <p:pic>
        <p:nvPicPr>
          <p:cNvPr id="11" name="Kép 10">
            <a:extLst>
              <a:ext uri="{FF2B5EF4-FFF2-40B4-BE49-F238E27FC236}">
                <a16:creationId xmlns:a16="http://schemas.microsoft.com/office/drawing/2014/main" id="{3FE65BB7-F7FB-035C-C586-70AF27B7A1D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81147" y="1020385"/>
            <a:ext cx="9544815" cy="5036704"/>
          </a:xfrm>
          <a:prstGeom prst="rect">
            <a:avLst/>
          </a:prstGeom>
        </p:spPr>
      </p:pic>
      <p:pic>
        <p:nvPicPr>
          <p:cNvPr id="12" name="Kép 11">
            <a:extLst>
              <a:ext uri="{FF2B5EF4-FFF2-40B4-BE49-F238E27FC236}">
                <a16:creationId xmlns:a16="http://schemas.microsoft.com/office/drawing/2014/main" id="{64940BD4-867C-9F50-3CC4-41E4064085D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5030" y="997288"/>
            <a:ext cx="9035383" cy="5112477"/>
          </a:xfrm>
          <a:prstGeom prst="rect">
            <a:avLst/>
          </a:prstGeom>
        </p:spPr>
      </p:pic>
      <p:pic>
        <p:nvPicPr>
          <p:cNvPr id="13" name="Kép 12">
            <a:extLst>
              <a:ext uri="{FF2B5EF4-FFF2-40B4-BE49-F238E27FC236}">
                <a16:creationId xmlns:a16="http://schemas.microsoft.com/office/drawing/2014/main" id="{5AEB863A-47E8-2841-7B55-69E1C16A5751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0644" y="894151"/>
            <a:ext cx="8089270" cy="5751515"/>
          </a:xfrm>
          <a:prstGeom prst="rect">
            <a:avLst/>
          </a:prstGeom>
        </p:spPr>
      </p:pic>
      <p:pic>
        <p:nvPicPr>
          <p:cNvPr id="14" name="Kép 13">
            <a:extLst>
              <a:ext uri="{FF2B5EF4-FFF2-40B4-BE49-F238E27FC236}">
                <a16:creationId xmlns:a16="http://schemas.microsoft.com/office/drawing/2014/main" id="{E69B6827-CFB3-DD57-79BC-AFB4CAB751F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44161" y="997288"/>
            <a:ext cx="9144000" cy="5126553"/>
          </a:xfrm>
          <a:prstGeom prst="rect">
            <a:avLst/>
          </a:prstGeom>
        </p:spPr>
      </p:pic>
      <p:pic>
        <p:nvPicPr>
          <p:cNvPr id="15" name="Kép 14">
            <a:extLst>
              <a:ext uri="{FF2B5EF4-FFF2-40B4-BE49-F238E27FC236}">
                <a16:creationId xmlns:a16="http://schemas.microsoft.com/office/drawing/2014/main" id="{EA332FF7-6E79-FB8B-96CB-117EB05FFD5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35666" y="990234"/>
            <a:ext cx="9063416" cy="5063046"/>
          </a:xfrm>
          <a:prstGeom prst="rect">
            <a:avLst/>
          </a:prstGeom>
        </p:spPr>
      </p:pic>
      <p:sp>
        <p:nvSpPr>
          <p:cNvPr id="16" name="Szövegdoboz 15">
            <a:extLst>
              <a:ext uri="{FF2B5EF4-FFF2-40B4-BE49-F238E27FC236}">
                <a16:creationId xmlns:a16="http://schemas.microsoft.com/office/drawing/2014/main" id="{6A31398A-AA3A-AA67-5F1D-CFC16463F3F7}"/>
              </a:ext>
            </a:extLst>
          </p:cNvPr>
          <p:cNvSpPr txBox="1"/>
          <p:nvPr/>
        </p:nvSpPr>
        <p:spPr>
          <a:xfrm rot="16200000">
            <a:off x="60685" y="3244334"/>
            <a:ext cx="12284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b="1" dirty="0">
                <a:solidFill>
                  <a:schemeClr val="bg1"/>
                </a:solidFill>
              </a:rPr>
              <a:t>2025</a:t>
            </a:r>
          </a:p>
        </p:txBody>
      </p:sp>
    </p:spTree>
    <p:extLst>
      <p:ext uri="{BB962C8B-B14F-4D97-AF65-F5344CB8AC3E}">
        <p14:creationId xmlns:p14="http://schemas.microsoft.com/office/powerpoint/2010/main" val="39733661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"/>
                            </p:stCondLst>
                            <p:childTnLst>
                              <p:par>
                                <p:cTn id="6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Kép 7">
            <a:extLst>
              <a:ext uri="{FF2B5EF4-FFF2-40B4-BE49-F238E27FC236}">
                <a16:creationId xmlns:a16="http://schemas.microsoft.com/office/drawing/2014/main" id="{85CDBCBC-5113-E97E-0125-BD2602C9DE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19456" y="-31352"/>
            <a:ext cx="11979678" cy="5907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60071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Kép 6">
            <a:extLst>
              <a:ext uri="{FF2B5EF4-FFF2-40B4-BE49-F238E27FC236}">
                <a16:creationId xmlns:a16="http://schemas.microsoft.com/office/drawing/2014/main" id="{FC58F815-9E7E-B22F-6016-5D287F6A20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16" y="0"/>
            <a:ext cx="11918713" cy="60843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65049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>
            <a:extLst>
              <a:ext uri="{FF2B5EF4-FFF2-40B4-BE49-F238E27FC236}">
                <a16:creationId xmlns:a16="http://schemas.microsoft.com/office/drawing/2014/main" id="{24844D0E-8DC8-FEAA-0130-E4ED3B7D79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48108" y="-101538"/>
            <a:ext cx="11516342" cy="5992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0051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zöveg helye 6"/>
          <p:cNvSpPr>
            <a:spLocks noGrp="1"/>
          </p:cNvSpPr>
          <p:nvPr>
            <p:ph type="body" sz="quarter" idx="12"/>
          </p:nvPr>
        </p:nvSpPr>
        <p:spPr>
          <a:xfrm>
            <a:off x="2395423" y="2966980"/>
            <a:ext cx="7609637" cy="924039"/>
          </a:xfrm>
          <a:solidFill>
            <a:schemeClr val="tx1">
              <a:alpha val="30000"/>
            </a:schemeClr>
          </a:solidFill>
        </p:spPr>
        <p:txBody>
          <a:bodyPr/>
          <a:lstStyle/>
          <a:p>
            <a:r>
              <a:rPr lang="hu-HU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Köszönöm a figyelmet!</a:t>
            </a:r>
          </a:p>
          <a:p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Szöveg helye 1">
            <a:extLst>
              <a:ext uri="{FF2B5EF4-FFF2-40B4-BE49-F238E27FC236}">
                <a16:creationId xmlns:a16="http://schemas.microsoft.com/office/drawing/2014/main" id="{537BB167-EA7E-754E-4D97-DAD2652DA8C0}"/>
              </a:ext>
            </a:extLst>
          </p:cNvPr>
          <p:cNvSpPr txBox="1">
            <a:spLocks/>
          </p:cNvSpPr>
          <p:nvPr/>
        </p:nvSpPr>
        <p:spPr>
          <a:xfrm>
            <a:off x="4216755" y="3782162"/>
            <a:ext cx="4557130" cy="34400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hu-HU" sz="1800" b="1" dirty="0">
                <a:solidFill>
                  <a:srgbClr val="BBB28B"/>
                </a:solidFill>
              </a:rPr>
              <a:t>czinderi.gabor@semmelweis.hu</a:t>
            </a:r>
            <a:endParaRPr lang="en-GB" sz="1800" b="1" dirty="0">
              <a:solidFill>
                <a:srgbClr val="BBB28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16177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éma">
  <a:themeElements>
    <a:clrScheme name="Semmelweis Egyetem">
      <a:dk1>
        <a:srgbClr val="242F62"/>
      </a:dk1>
      <a:lt1>
        <a:sysClr val="window" lastClr="FFFFFF"/>
      </a:lt1>
      <a:dk2>
        <a:srgbClr val="242F62"/>
      </a:dk2>
      <a:lt2>
        <a:srgbClr val="E3D496"/>
      </a:lt2>
      <a:accent1>
        <a:srgbClr val="B3A16E"/>
      </a:accent1>
      <a:accent2>
        <a:srgbClr val="E3D496"/>
      </a:accent2>
      <a:accent3>
        <a:srgbClr val="B3A16E"/>
      </a:accent3>
      <a:accent4>
        <a:srgbClr val="E3D496"/>
      </a:accent4>
      <a:accent5>
        <a:srgbClr val="B3A16E"/>
      </a:accent5>
      <a:accent6>
        <a:srgbClr val="E3D496"/>
      </a:accent6>
      <a:hlink>
        <a:srgbClr val="B3A16E"/>
      </a:hlink>
      <a:folHlink>
        <a:srgbClr val="B3A16E"/>
      </a:folHlink>
    </a:clrScheme>
    <a:fontScheme name="Long reformation">
      <a:majorFont>
        <a:latin typeface="Montserrat"/>
        <a:ea typeface=""/>
        <a:cs typeface=""/>
      </a:majorFont>
      <a:minorFont>
        <a:latin typeface="Montserrat"/>
        <a:ea typeface=""/>
        <a:cs typeface=""/>
      </a:minorFont>
    </a:fontScheme>
    <a:fmtScheme name="Office-tém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emutató1" id="{DDB0DDBD-6287-4501-BD40-D641BDBF5C6F}" vid="{15285A77-5A02-4D46-8F1F-1AC551FF6B67}"/>
    </a:ext>
  </a:extLst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kumentum" ma:contentTypeID="0x010100E3B53A8DA20DA74B94FEFDF04E0A0FB2" ma:contentTypeVersion="14" ma:contentTypeDescription="Új dokumentum létrehozása." ma:contentTypeScope="" ma:versionID="cf4512f6cdd061c31eb3cf882a9fecfd">
  <xsd:schema xmlns:xsd="http://www.w3.org/2001/XMLSchema" xmlns:xs="http://www.w3.org/2001/XMLSchema" xmlns:p="http://schemas.microsoft.com/office/2006/metadata/properties" xmlns:ns2="1ac77f57-9b1d-4fcb-9b55-2e3e7c53674d" xmlns:ns3="df373941-2f7d-492c-897a-c185780d7841" targetNamespace="http://schemas.microsoft.com/office/2006/metadata/properties" ma:root="true" ma:fieldsID="bf8915ac0559024c00c3a1888f38fc80" ns2:_="" ns3:_="">
    <xsd:import namespace="1ac77f57-9b1d-4fcb-9b55-2e3e7c53674d"/>
    <xsd:import namespace="df373941-2f7d-492c-897a-c185780d784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Location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ac77f57-9b1d-4fcb-9b55-2e3e7c53674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lcf76f155ced4ddcb4097134ff3c332f" ma:index="11" nillable="true" ma:taxonomy="true" ma:internalName="lcf76f155ced4ddcb4097134ff3c332f" ma:taxonomyFieldName="MediaServiceImageTags" ma:displayName="Képcímkék" ma:readOnly="false" ma:fieldId="{5cf76f15-5ced-4ddc-b409-7134ff3c332f}" ma:taxonomyMulti="true" ma:sspId="1323a659-14ea-4466-8044-9b1bfca8b40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19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f373941-2f7d-492c-897a-c185780d7841" elementFormDefault="qualified">
    <xsd:import namespace="http://schemas.microsoft.com/office/2006/documentManagement/types"/>
    <xsd:import namespace="http://schemas.microsoft.com/office/infopath/2007/PartnerControls"/>
    <xsd:element name="TaxCatchAll" ma:index="12" nillable="true" ma:displayName="Taxonomy Catch All Column" ma:hidden="true" ma:list="{cd8c41f9-0982-400e-9668-0cf8db1c5137}" ma:internalName="TaxCatchAll" ma:showField="CatchAllData" ma:web="df373941-2f7d-492c-897a-c185780d784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7" nillable="true" ma:displayName="Résztvevők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Megosztva részletekkel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artalomtípus"/>
        <xsd:element ref="dc:title" minOccurs="0" maxOccurs="1" ma:index="4" ma:displayName="Cím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1ac77f57-9b1d-4fcb-9b55-2e3e7c53674d">
      <Terms xmlns="http://schemas.microsoft.com/office/infopath/2007/PartnerControls"/>
    </lcf76f155ced4ddcb4097134ff3c332f>
    <TaxCatchAll xmlns="df373941-2f7d-492c-897a-c185780d7841" xsi:nil="true"/>
  </documentManagement>
</p:properties>
</file>

<file path=customXml/itemProps1.xml><?xml version="1.0" encoding="utf-8"?>
<ds:datastoreItem xmlns:ds="http://schemas.openxmlformats.org/officeDocument/2006/customXml" ds:itemID="{A9480384-C1F6-4D5E-94E8-8281641F836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7CF4168-3F84-42E1-B68F-F33699AF6CF7}">
  <ds:schemaRefs>
    <ds:schemaRef ds:uri="1ac77f57-9b1d-4fcb-9b55-2e3e7c53674d"/>
    <ds:schemaRef ds:uri="df373941-2f7d-492c-897a-c185780d7841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B776B221-6A37-480B-AA08-D76924AD70C0}">
  <ds:schemaRefs>
    <ds:schemaRef ds:uri="1ac77f57-9b1d-4fcb-9b55-2e3e7c53674d"/>
    <ds:schemaRef ds:uri="http://purl.org/dc/dcmitype/"/>
    <ds:schemaRef ds:uri="http://schemas.microsoft.com/office/2006/documentManagement/types"/>
    <ds:schemaRef ds:uri="http://www.w3.org/XML/1998/namespace"/>
    <ds:schemaRef ds:uri="http://purl.org/dc/elements/1.1/"/>
    <ds:schemaRef ds:uri="http://schemas.microsoft.com/office/2006/metadata/properties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df373941-2f7d-492c-897a-c185780d7841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HUN_PPT_sablon_1108</Template>
  <TotalTime>119</TotalTime>
  <Words>104</Words>
  <Application>Microsoft Office PowerPoint</Application>
  <PresentationFormat>Szélesvásznú</PresentationFormat>
  <Paragraphs>32</Paragraphs>
  <Slides>9</Slides>
  <Notes>0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3</vt:i4>
      </vt:variant>
      <vt:variant>
        <vt:lpstr>Téma</vt:lpstr>
      </vt:variant>
      <vt:variant>
        <vt:i4>1</vt:i4>
      </vt:variant>
      <vt:variant>
        <vt:lpstr>Diacímek</vt:lpstr>
      </vt:variant>
      <vt:variant>
        <vt:i4>9</vt:i4>
      </vt:variant>
    </vt:vector>
  </HeadingPairs>
  <TitlesOfParts>
    <vt:vector size="13" baseType="lpstr">
      <vt:lpstr>Arial</vt:lpstr>
      <vt:lpstr>Calibri</vt:lpstr>
      <vt:lpstr>Montserrat</vt:lpstr>
      <vt:lpstr>Office-téma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Új Andrea Ibolya (CAMPUS)</dc:creator>
  <cp:lastModifiedBy>Új Andrea Ibolya (CAMPUS)</cp:lastModifiedBy>
  <cp:revision>3</cp:revision>
  <dcterms:created xsi:type="dcterms:W3CDTF">2022-02-05T05:54:03Z</dcterms:created>
  <dcterms:modified xsi:type="dcterms:W3CDTF">2026-07-15T12:46:31Z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0x010100E3B53A8DA20DA74B94FEFDF04E0A0FB2</vt:lpwstr>
  </property>
  <property fmtid="{D5CDD505-2E9C-101B-9397-08002B2CF9AE}" pid="3" name="MediaServiceImageTags">
    <vt:lpwstr/>
  </property>
</Properties>
</file>